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1"/>
  </p:notesMasterIdLst>
  <p:sldIdLst>
    <p:sldId id="287" r:id="rId2"/>
    <p:sldId id="276" r:id="rId3"/>
    <p:sldId id="271" r:id="rId4"/>
    <p:sldId id="282" r:id="rId5"/>
    <p:sldId id="277" r:id="rId6"/>
    <p:sldId id="268" r:id="rId7"/>
    <p:sldId id="290" r:id="rId8"/>
    <p:sldId id="288" r:id="rId9"/>
    <p:sldId id="285" r:id="rId10"/>
  </p:sldIdLst>
  <p:sldSz cx="9144000" cy="6858000" type="screen4x3"/>
  <p:notesSz cx="6858000" cy="9144000"/>
  <p:embeddedFontLst>
    <p:embeddedFont>
      <p:font typeface="맑은 고딕" pitchFamily="50" charset="-127"/>
      <p:regular r:id="rId12"/>
      <p:bold r:id="rId13"/>
    </p:embeddedFont>
    <p:embeddedFont>
      <p:font typeface="휴먼둥근헤드라인" pitchFamily="18" charset="-127"/>
      <p:regular r:id="rId14"/>
    </p:embeddedFont>
    <p:embeddedFont>
      <p:font typeface="HY견고딕" pitchFamily="18" charset="-127"/>
      <p:regular r:id="rId15"/>
    </p:embeddedFont>
    <p:embeddedFont>
      <p:font typeface="산돌고딕 M" charset="-127"/>
      <p:regular r:id="rId16"/>
    </p:embeddedFont>
    <p:embeddedFont>
      <p:font typeface="(한)문화방송"/>
      <p:regular r:id="rId1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90062"/>
    <a:srgbClr val="0082F1"/>
    <a:srgbClr val="4D4D4D"/>
    <a:srgbClr val="996633"/>
    <a:srgbClr val="33CCFF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750" autoAdjust="0"/>
    <p:restoredTop sz="86027" autoAdjust="0"/>
  </p:normalViewPr>
  <p:slideViewPr>
    <p:cSldViewPr>
      <p:cViewPr varScale="1">
        <p:scale>
          <a:sx n="99" d="100"/>
          <a:sy n="99" d="100"/>
        </p:scale>
        <p:origin x="-1380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727F22-5359-4034-BE89-1B945827F011}" type="datetimeFigureOut">
              <a:rPr lang="ko-KR" altLang="en-US" smtClean="0"/>
              <a:pPr/>
              <a:t>2013-05-22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EF27C9-353A-4258-90C0-4860A1D045A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7689089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F27C9-353A-4258-90C0-4860A1D045AA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 smtClean="0"/>
              <a:t> 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F27C9-353A-4258-90C0-4860A1D045AA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F27C9-353A-4258-90C0-4860A1D045AA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7982CD-FDC7-4247-90E3-61B0D00AB12F}" type="datetimeFigureOut">
              <a:rPr lang="ko-KR" altLang="en-US" smtClean="0"/>
              <a:pPr/>
              <a:t>2013-05-22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4EC86-0D0B-4578-9D95-95904D479D4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7982CD-FDC7-4247-90E3-61B0D00AB12F}" type="datetimeFigureOut">
              <a:rPr lang="ko-KR" altLang="en-US" smtClean="0"/>
              <a:pPr/>
              <a:t>2013-05-22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4EC86-0D0B-4578-9D95-95904D479D4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7982CD-FDC7-4247-90E3-61B0D00AB12F}" type="datetimeFigureOut">
              <a:rPr lang="ko-KR" altLang="en-US" smtClean="0"/>
              <a:pPr/>
              <a:t>2013-05-22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4EC86-0D0B-4578-9D95-95904D479D4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7982CD-FDC7-4247-90E3-61B0D00AB12F}" type="datetimeFigureOut">
              <a:rPr lang="ko-KR" altLang="en-US" smtClean="0"/>
              <a:pPr/>
              <a:t>2013-05-22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4EC86-0D0B-4578-9D95-95904D479D4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7982CD-FDC7-4247-90E3-61B0D00AB12F}" type="datetimeFigureOut">
              <a:rPr lang="ko-KR" altLang="en-US" smtClean="0"/>
              <a:pPr/>
              <a:t>2013-05-22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4EC86-0D0B-4578-9D95-95904D479D4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7982CD-FDC7-4247-90E3-61B0D00AB12F}" type="datetimeFigureOut">
              <a:rPr lang="ko-KR" altLang="en-US" smtClean="0"/>
              <a:pPr/>
              <a:t>2013-05-22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4EC86-0D0B-4578-9D95-95904D479D4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7982CD-FDC7-4247-90E3-61B0D00AB12F}" type="datetimeFigureOut">
              <a:rPr lang="ko-KR" altLang="en-US" smtClean="0"/>
              <a:pPr/>
              <a:t>2013-05-22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4EC86-0D0B-4578-9D95-95904D479D4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7982CD-FDC7-4247-90E3-61B0D00AB12F}" type="datetimeFigureOut">
              <a:rPr lang="ko-KR" altLang="en-US" smtClean="0"/>
              <a:pPr/>
              <a:t>2013-05-22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4EC86-0D0B-4578-9D95-95904D479D4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7982CD-FDC7-4247-90E3-61B0D00AB12F}" type="datetimeFigureOut">
              <a:rPr lang="ko-KR" altLang="en-US" smtClean="0"/>
              <a:pPr/>
              <a:t>2013-05-22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4EC86-0D0B-4578-9D95-95904D479D4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7982CD-FDC7-4247-90E3-61B0D00AB12F}" type="datetimeFigureOut">
              <a:rPr lang="ko-KR" altLang="en-US" smtClean="0"/>
              <a:pPr/>
              <a:t>2013-05-22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4EC86-0D0B-4578-9D95-95904D479D4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7982CD-FDC7-4247-90E3-61B0D00AB12F}" type="datetimeFigureOut">
              <a:rPr lang="ko-KR" altLang="en-US" smtClean="0"/>
              <a:pPr/>
              <a:t>2013-05-22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4EC86-0D0B-4578-9D95-95904D479D4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7982CD-FDC7-4247-90E3-61B0D00AB12F}" type="datetimeFigureOut">
              <a:rPr lang="ko-KR" altLang="en-US" smtClean="0"/>
              <a:pPr/>
              <a:t>2013-05-22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84EC86-0D0B-4578-9D95-95904D479D4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audio" Target="file:///D:\&#51020;&#50501;\BGM\01-title.mp3" TargetMode="Externa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audio" Target="file:///D:\&#51020;&#50501;\BGM\04-KARINKA.mp3" TargetMode="External"/><Relationship Id="rId6" Type="http://schemas.openxmlformats.org/officeDocument/2006/relationships/image" Target="../media/image6.png"/><Relationship Id="rId5" Type="http://schemas.openxmlformats.org/officeDocument/2006/relationships/image" Target="../media/image5.gif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slide" Target="slide6.xml"/><Relationship Id="rId3" Type="http://schemas.openxmlformats.org/officeDocument/2006/relationships/audio" Target="file:///D:\&#51020;&#50501;\BGM\04-KARINKA.mp3" TargetMode="External"/><Relationship Id="rId7" Type="http://schemas.openxmlformats.org/officeDocument/2006/relationships/image" Target="../media/image1.png"/><Relationship Id="rId12" Type="http://schemas.openxmlformats.org/officeDocument/2006/relationships/image" Target="../media/image13.png"/><Relationship Id="rId2" Type="http://schemas.openxmlformats.org/officeDocument/2006/relationships/audio" Target="file:///D:\&#51020;&#50501;\BGM\03-BRADINSKY.mp3" TargetMode="External"/><Relationship Id="rId1" Type="http://schemas.openxmlformats.org/officeDocument/2006/relationships/audio" Target="file:///D:\&#51020;&#50501;\BGM\02-LOGINSKA.mp3" TargetMode="External"/><Relationship Id="rId6" Type="http://schemas.openxmlformats.org/officeDocument/2006/relationships/notesSlide" Target="../notesSlides/notesSlide3.xml"/><Relationship Id="rId11" Type="http://schemas.openxmlformats.org/officeDocument/2006/relationships/image" Target="../media/image12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11.png"/><Relationship Id="rId4" Type="http://schemas.openxmlformats.org/officeDocument/2006/relationships/audio" Target="file:///D:\&#51020;&#50501;\BGM\05-TROIKA.mp3" TargetMode="External"/><Relationship Id="rId9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-4005263" y="2744118"/>
            <a:ext cx="4005263" cy="17463"/>
          </a:xfrm>
          <a:prstGeom prst="rect">
            <a:avLst/>
          </a:prstGeom>
          <a:gradFill rotWithShape="1">
            <a:gsLst>
              <a:gs pos="0">
                <a:srgbClr val="969696"/>
              </a:gs>
              <a:gs pos="50000">
                <a:schemeClr val="bg1"/>
              </a:gs>
              <a:gs pos="100000">
                <a:srgbClr val="969696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9144000" y="3050506"/>
            <a:ext cx="4005263" cy="36512"/>
          </a:xfrm>
          <a:prstGeom prst="rect">
            <a:avLst/>
          </a:prstGeom>
          <a:gradFill rotWithShape="1">
            <a:gsLst>
              <a:gs pos="0">
                <a:srgbClr val="969696"/>
              </a:gs>
              <a:gs pos="50000">
                <a:schemeClr val="bg1"/>
              </a:gs>
              <a:gs pos="100000">
                <a:srgbClr val="969696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7" name="Line 7"/>
          <p:cNvSpPr>
            <a:spLocks noChangeShapeType="1"/>
          </p:cNvSpPr>
          <p:nvPr/>
        </p:nvSpPr>
        <p:spPr bwMode="auto">
          <a:xfrm>
            <a:off x="2160588" y="2493293"/>
            <a:ext cx="0" cy="2447925"/>
          </a:xfrm>
          <a:prstGeom prst="line">
            <a:avLst/>
          </a:prstGeom>
          <a:noFill/>
          <a:ln w="12700">
            <a:solidFill>
              <a:srgbClr val="C0C0C0"/>
            </a:solidFill>
            <a:round/>
            <a:headEnd/>
            <a:tailEnd/>
          </a:ln>
          <a:effectLst/>
        </p:spPr>
        <p:txBody>
          <a:bodyPr/>
          <a:lstStyle/>
          <a:p>
            <a:endParaRPr lang="ko-KR" altLang="en-US"/>
          </a:p>
        </p:txBody>
      </p:sp>
      <p:sp>
        <p:nvSpPr>
          <p:cNvPr id="8" name="Line 8"/>
          <p:cNvSpPr>
            <a:spLocks noChangeShapeType="1"/>
          </p:cNvSpPr>
          <p:nvPr/>
        </p:nvSpPr>
        <p:spPr bwMode="auto">
          <a:xfrm>
            <a:off x="4716463" y="2277393"/>
            <a:ext cx="0" cy="1439863"/>
          </a:xfrm>
          <a:prstGeom prst="line">
            <a:avLst/>
          </a:prstGeom>
          <a:noFill/>
          <a:ln w="12700">
            <a:solidFill>
              <a:srgbClr val="C0C0C0"/>
            </a:solidFill>
            <a:round/>
            <a:headEnd/>
            <a:tailEnd/>
          </a:ln>
          <a:effectLst/>
        </p:spPr>
        <p:txBody>
          <a:bodyPr/>
          <a:lstStyle/>
          <a:p>
            <a:endParaRPr lang="ko-KR" altLang="en-US"/>
          </a:p>
        </p:txBody>
      </p:sp>
      <p:sp>
        <p:nvSpPr>
          <p:cNvPr id="9" name="Line 9"/>
          <p:cNvSpPr>
            <a:spLocks noChangeShapeType="1"/>
          </p:cNvSpPr>
          <p:nvPr/>
        </p:nvSpPr>
        <p:spPr bwMode="auto">
          <a:xfrm>
            <a:off x="4787900" y="1340768"/>
            <a:ext cx="0" cy="2089150"/>
          </a:xfrm>
          <a:prstGeom prst="line">
            <a:avLst/>
          </a:prstGeom>
          <a:noFill/>
          <a:ln w="12700">
            <a:solidFill>
              <a:srgbClr val="C0C0C0"/>
            </a:solidFill>
            <a:round/>
            <a:headEnd/>
            <a:tailEnd/>
          </a:ln>
          <a:effectLst/>
        </p:spPr>
        <p:txBody>
          <a:bodyPr/>
          <a:lstStyle/>
          <a:p>
            <a:endParaRPr lang="ko-KR" altLang="en-US"/>
          </a:p>
        </p:txBody>
      </p:sp>
      <p:sp>
        <p:nvSpPr>
          <p:cNvPr id="10" name="Line 10"/>
          <p:cNvSpPr>
            <a:spLocks noChangeShapeType="1"/>
          </p:cNvSpPr>
          <p:nvPr/>
        </p:nvSpPr>
        <p:spPr bwMode="auto">
          <a:xfrm>
            <a:off x="6948488" y="1845593"/>
            <a:ext cx="0" cy="1584325"/>
          </a:xfrm>
          <a:prstGeom prst="line">
            <a:avLst/>
          </a:prstGeom>
          <a:noFill/>
          <a:ln w="12700">
            <a:solidFill>
              <a:srgbClr val="C0C0C0"/>
            </a:solidFill>
            <a:round/>
            <a:headEnd/>
            <a:tailEnd/>
          </a:ln>
          <a:effectLst/>
        </p:spPr>
        <p:txBody>
          <a:bodyPr/>
          <a:lstStyle/>
          <a:p>
            <a:endParaRPr lang="ko-KR" altLang="en-US"/>
          </a:p>
        </p:txBody>
      </p:sp>
      <p:sp>
        <p:nvSpPr>
          <p:cNvPr id="11" name="Line 11"/>
          <p:cNvSpPr>
            <a:spLocks noChangeShapeType="1"/>
          </p:cNvSpPr>
          <p:nvPr/>
        </p:nvSpPr>
        <p:spPr bwMode="auto">
          <a:xfrm>
            <a:off x="179388" y="3077493"/>
            <a:ext cx="6985000" cy="0"/>
          </a:xfrm>
          <a:prstGeom prst="line">
            <a:avLst/>
          </a:prstGeom>
          <a:noFill/>
          <a:ln w="12700">
            <a:solidFill>
              <a:srgbClr val="C0C0C0"/>
            </a:solidFill>
            <a:round/>
            <a:headEnd/>
            <a:tailEnd/>
          </a:ln>
          <a:effectLst/>
        </p:spPr>
        <p:txBody>
          <a:bodyPr/>
          <a:lstStyle/>
          <a:p>
            <a:endParaRPr lang="ko-KR" altLang="en-US"/>
          </a:p>
        </p:txBody>
      </p:sp>
      <p:sp>
        <p:nvSpPr>
          <p:cNvPr id="12" name="Line 12"/>
          <p:cNvSpPr>
            <a:spLocks noChangeShapeType="1"/>
          </p:cNvSpPr>
          <p:nvPr/>
        </p:nvSpPr>
        <p:spPr bwMode="auto">
          <a:xfrm>
            <a:off x="1835150" y="2780631"/>
            <a:ext cx="6985000" cy="0"/>
          </a:xfrm>
          <a:prstGeom prst="line">
            <a:avLst/>
          </a:prstGeom>
          <a:noFill/>
          <a:ln w="12700">
            <a:solidFill>
              <a:srgbClr val="C0C0C0"/>
            </a:solidFill>
            <a:round/>
            <a:headEnd/>
            <a:tailEnd/>
          </a:ln>
          <a:effectLst/>
        </p:spPr>
        <p:txBody>
          <a:bodyPr/>
          <a:lstStyle/>
          <a:p>
            <a:endParaRPr lang="ko-KR" altLang="en-US"/>
          </a:p>
        </p:txBody>
      </p:sp>
      <p:sp>
        <p:nvSpPr>
          <p:cNvPr id="13" name="Rectangle 15"/>
          <p:cNvSpPr>
            <a:spLocks noChangeArrowheads="1"/>
          </p:cNvSpPr>
          <p:nvPr/>
        </p:nvSpPr>
        <p:spPr bwMode="auto">
          <a:xfrm>
            <a:off x="-4005263" y="2834606"/>
            <a:ext cx="4005263" cy="36512"/>
          </a:xfrm>
          <a:prstGeom prst="rect">
            <a:avLst/>
          </a:prstGeom>
          <a:gradFill rotWithShape="1">
            <a:gsLst>
              <a:gs pos="0">
                <a:srgbClr val="969696"/>
              </a:gs>
              <a:gs pos="50000">
                <a:schemeClr val="bg1"/>
              </a:gs>
              <a:gs pos="100000">
                <a:srgbClr val="969696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4" name="Line 16"/>
          <p:cNvSpPr>
            <a:spLocks noChangeShapeType="1"/>
          </p:cNvSpPr>
          <p:nvPr/>
        </p:nvSpPr>
        <p:spPr bwMode="auto">
          <a:xfrm>
            <a:off x="1331913" y="2853656"/>
            <a:ext cx="6553200" cy="0"/>
          </a:xfrm>
          <a:prstGeom prst="line">
            <a:avLst/>
          </a:prstGeom>
          <a:noFill/>
          <a:ln w="12700">
            <a:solidFill>
              <a:srgbClr val="C0C0C0"/>
            </a:solidFill>
            <a:round/>
            <a:headEnd/>
            <a:tailEnd/>
          </a:ln>
          <a:effectLst/>
        </p:spPr>
        <p:txBody>
          <a:bodyPr/>
          <a:lstStyle/>
          <a:p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2327744" y="2093947"/>
            <a:ext cx="4887462" cy="138499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800" dirty="0" smtClean="0">
                <a:ln>
                  <a:solidFill>
                    <a:schemeClr val="bg1">
                      <a:lumMod val="50000"/>
                      <a:alpha val="19000"/>
                    </a:schemeClr>
                  </a:solidFill>
                </a:ln>
                <a:solidFill>
                  <a:srgbClr val="0082F1"/>
                </a:solidFill>
                <a:effectLst>
                  <a:reflection blurRad="6350" stA="55000" endA="50" endPos="85000" dir="5400000" sy="-100000" algn="bl" rotWithShape="0"/>
                </a:effectLst>
                <a:latin typeface="휴먼둥근헤드라인" pitchFamily="18" charset="-127"/>
                <a:ea typeface="휴먼둥근헤드라인" pitchFamily="18" charset="-127"/>
              </a:rPr>
              <a:t>『 </a:t>
            </a:r>
            <a:r>
              <a:rPr lang="ko-KR" altLang="en-US" sz="2800" dirty="0" err="1" smtClean="0">
                <a:ln>
                  <a:solidFill>
                    <a:schemeClr val="bg1">
                      <a:lumMod val="50000"/>
                      <a:alpha val="19000"/>
                    </a:schemeClr>
                  </a:solidFill>
                </a:ln>
                <a:solidFill>
                  <a:srgbClr val="0082F1"/>
                </a:solidFill>
                <a:effectLst>
                  <a:reflection blurRad="6350" stA="55000" endA="50" endPos="85000" dir="5400000" sy="-100000" algn="bl" rotWithShape="0"/>
                </a:effectLst>
                <a:latin typeface="휴먼둥근헤드라인" pitchFamily="18" charset="-127"/>
                <a:ea typeface="휴먼둥근헤드라인" pitchFamily="18" charset="-127"/>
              </a:rPr>
              <a:t>창공설</a:t>
            </a:r>
            <a:r>
              <a:rPr lang="ko-KR" altLang="en-US" sz="2800" dirty="0" smtClean="0">
                <a:ln>
                  <a:solidFill>
                    <a:schemeClr val="bg1">
                      <a:lumMod val="50000"/>
                      <a:alpha val="19000"/>
                    </a:schemeClr>
                  </a:solidFill>
                </a:ln>
                <a:solidFill>
                  <a:srgbClr val="0082F1"/>
                </a:solidFill>
                <a:effectLst>
                  <a:reflection blurRad="6350" stA="55000" endA="50" endPos="85000" dir="5400000" sy="-100000" algn="bl" rotWithShape="0"/>
                </a:effectLst>
                <a:latin typeface="휴먼둥근헤드라인" pitchFamily="18" charset="-127"/>
                <a:ea typeface="휴먼둥근헤드라인" pitchFamily="18" charset="-127"/>
              </a:rPr>
              <a:t> </a:t>
            </a:r>
            <a:r>
              <a:rPr lang="ko-KR" altLang="en-US" sz="2800" dirty="0" err="1" smtClean="0">
                <a:ln>
                  <a:solidFill>
                    <a:schemeClr val="bg1">
                      <a:lumMod val="50000"/>
                      <a:alpha val="19000"/>
                    </a:schemeClr>
                  </a:solidFill>
                </a:ln>
                <a:solidFill>
                  <a:srgbClr val="0082F1"/>
                </a:solidFill>
                <a:effectLst>
                  <a:reflection blurRad="6350" stA="55000" endA="50" endPos="85000" dir="5400000" sy="-100000" algn="bl" rotWithShape="0"/>
                </a:effectLst>
                <a:latin typeface="휴먼둥근헤드라인" pitchFamily="18" charset="-127"/>
                <a:ea typeface="휴먼둥근헤드라인" pitchFamily="18" charset="-127"/>
              </a:rPr>
              <a:t>팀프로젝트</a:t>
            </a:r>
            <a:r>
              <a:rPr lang="en-US" altLang="ko-KR" sz="2800" dirty="0" smtClean="0">
                <a:ln>
                  <a:solidFill>
                    <a:schemeClr val="bg1">
                      <a:lumMod val="50000"/>
                      <a:alpha val="19000"/>
                    </a:schemeClr>
                  </a:solidFill>
                </a:ln>
                <a:solidFill>
                  <a:srgbClr val="0082F1"/>
                </a:solidFill>
                <a:effectLst>
                  <a:reflection blurRad="6350" stA="55000" endA="50" endPos="85000" dir="5400000" sy="-100000" algn="bl" rotWithShape="0"/>
                </a:effectLst>
                <a:latin typeface="휴먼둥근헤드라인" pitchFamily="18" charset="-127"/>
                <a:ea typeface="휴먼둥근헤드라인" pitchFamily="18" charset="-127"/>
              </a:rPr>
              <a:t> Ⅱ </a:t>
            </a:r>
            <a:r>
              <a:rPr lang="en-US" altLang="ko-KR" sz="2800" dirty="0" smtClean="0">
                <a:ln>
                  <a:solidFill>
                    <a:schemeClr val="bg1">
                      <a:lumMod val="50000"/>
                      <a:alpha val="19000"/>
                    </a:schemeClr>
                  </a:solidFill>
                </a:ln>
                <a:solidFill>
                  <a:srgbClr val="0082F1"/>
                </a:solidFill>
                <a:effectLst>
                  <a:reflection blurRad="6350" stA="55000" endA="50" endPos="85000" dir="5400000" sy="-100000" algn="bl" rotWithShape="0"/>
                </a:effectLst>
                <a:latin typeface="휴먼둥근헤드라인" pitchFamily="18" charset="-127"/>
                <a:ea typeface="휴먼둥근헤드라인" pitchFamily="18" charset="-127"/>
              </a:rPr>
              <a:t>』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2800" dirty="0" smtClean="0">
              <a:ln>
                <a:solidFill>
                  <a:schemeClr val="bg1">
                    <a:lumMod val="50000"/>
                    <a:alpha val="19000"/>
                  </a:schemeClr>
                </a:solidFill>
              </a:ln>
              <a:solidFill>
                <a:srgbClr val="0082F1"/>
              </a:solidFill>
              <a:effectLst>
                <a:reflection blurRad="6350" stA="55000" endA="50" endPos="85000" dir="5400000" sy="-100000" algn="bl" rotWithShape="0"/>
              </a:effectLst>
              <a:latin typeface="HY견고딕" pitchFamily="18" charset="-127"/>
              <a:ea typeface="HY견고딕" pitchFamily="18" charset="-127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800" dirty="0" err="1" smtClean="0">
                <a:ln>
                  <a:solidFill>
                    <a:schemeClr val="bg1">
                      <a:lumMod val="50000"/>
                      <a:alpha val="19000"/>
                    </a:schemeClr>
                  </a:solidFill>
                </a:ln>
                <a:solidFill>
                  <a:srgbClr val="0082F1"/>
                </a:solidFill>
                <a:effectLst>
                  <a:reflection blurRad="6350" stA="55000" endA="50" endPos="85000" dir="5400000" sy="-100000" algn="bl" rotWithShape="0"/>
                </a:effectLst>
                <a:latin typeface="HY견고딕" pitchFamily="18" charset="-127"/>
                <a:ea typeface="HY견고딕" pitchFamily="18" charset="-127"/>
              </a:rPr>
              <a:t>테트리스</a:t>
            </a:r>
            <a:r>
              <a:rPr kumimoji="0" lang="en-US" altLang="ko-KR" sz="2800" dirty="0" smtClean="0">
                <a:ln>
                  <a:solidFill>
                    <a:schemeClr val="bg1">
                      <a:lumMod val="50000"/>
                      <a:alpha val="19000"/>
                    </a:schemeClr>
                  </a:solidFill>
                </a:ln>
                <a:solidFill>
                  <a:srgbClr val="0082F1"/>
                </a:solidFill>
                <a:effectLst>
                  <a:reflection blurRad="6350" stA="55000" endA="50" endPos="85000" dir="5400000" sy="-100000" algn="bl" rotWithShape="0"/>
                </a:effectLst>
                <a:latin typeface="HY견고딕" pitchFamily="18" charset="-127"/>
                <a:ea typeface="HY견고딕" pitchFamily="18" charset="-127"/>
              </a:rPr>
              <a:t>DX</a:t>
            </a:r>
            <a:endParaRPr kumimoji="0" lang="ko-KR" altLang="en-US" sz="2800" dirty="0">
              <a:ln>
                <a:solidFill>
                  <a:schemeClr val="bg1">
                    <a:lumMod val="50000"/>
                    <a:alpha val="19000"/>
                  </a:schemeClr>
                </a:solidFill>
              </a:ln>
              <a:solidFill>
                <a:srgbClr val="0082F1"/>
              </a:solidFill>
              <a:effectLst>
                <a:reflection blurRad="6350" stA="55000" endA="50" endPos="85000" dir="5400000" sy="-100000" algn="bl" rotWithShape="0"/>
              </a:effectLst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928926" y="5000636"/>
            <a:ext cx="3203848" cy="144655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kumimoji="0" lang="ko-KR" altLang="en-US" sz="1600" dirty="0" smtClean="0">
                <a:ln>
                  <a:solidFill>
                    <a:schemeClr val="bg1">
                      <a:lumMod val="50000"/>
                      <a:alpha val="19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effectLst/>
                <a:latin typeface="궁서" pitchFamily="18" charset="-127"/>
                <a:ea typeface="궁서" pitchFamily="18" charset="-127"/>
              </a:rPr>
              <a:t>건국대학교 컴퓨터공학과</a:t>
            </a:r>
            <a:endParaRPr kumimoji="0" lang="en-US" altLang="ko-KR" sz="1600" dirty="0" smtClean="0">
              <a:ln>
                <a:solidFill>
                  <a:schemeClr val="bg1">
                    <a:lumMod val="50000"/>
                    <a:alpha val="19000"/>
                  </a:schemeClr>
                </a:solidFill>
              </a:ln>
              <a:solidFill>
                <a:schemeClr val="bg1">
                  <a:lumMod val="65000"/>
                </a:schemeClr>
              </a:solidFill>
              <a:effectLst/>
              <a:latin typeface="궁서" pitchFamily="18" charset="-127"/>
              <a:ea typeface="궁서" pitchFamily="18" charset="-127"/>
            </a:endParaRPr>
          </a:p>
          <a:p>
            <a:pPr algn="ctr">
              <a:defRPr/>
            </a:pPr>
            <a:r>
              <a:rPr lang="en-US" altLang="ko-KR" sz="1600" dirty="0" smtClean="0">
                <a:ln>
                  <a:solidFill>
                    <a:schemeClr val="bg1">
                      <a:lumMod val="50000"/>
                      <a:alpha val="19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궁서" pitchFamily="18" charset="-127"/>
                <a:ea typeface="궁서" pitchFamily="18" charset="-127"/>
              </a:rPr>
              <a:t>5</a:t>
            </a:r>
            <a:r>
              <a:rPr lang="ko-KR" altLang="en-US" sz="1600" dirty="0" smtClean="0">
                <a:ln>
                  <a:solidFill>
                    <a:schemeClr val="bg1">
                      <a:lumMod val="50000"/>
                      <a:alpha val="19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궁서" pitchFamily="18" charset="-127"/>
                <a:ea typeface="궁서" pitchFamily="18" charset="-127"/>
              </a:rPr>
              <a:t>팀</a:t>
            </a:r>
            <a:endParaRPr kumimoji="0" lang="en-US" altLang="ko-KR" sz="1600" dirty="0" smtClean="0">
              <a:ln>
                <a:solidFill>
                  <a:schemeClr val="bg1">
                    <a:lumMod val="50000"/>
                    <a:alpha val="19000"/>
                  </a:schemeClr>
                </a:solidFill>
              </a:ln>
              <a:solidFill>
                <a:schemeClr val="bg1">
                  <a:lumMod val="65000"/>
                </a:schemeClr>
              </a:solidFill>
              <a:effectLst/>
              <a:latin typeface="궁서" pitchFamily="18" charset="-127"/>
              <a:ea typeface="궁서" pitchFamily="18" charset="-127"/>
            </a:endParaRPr>
          </a:p>
          <a:p>
            <a:pPr algn="ctr">
              <a:defRPr/>
            </a:pPr>
            <a:r>
              <a:rPr kumimoji="0" lang="ko-KR" altLang="en-US" sz="1400" dirty="0" smtClean="0">
                <a:ln>
                  <a:solidFill>
                    <a:schemeClr val="bg1">
                      <a:lumMod val="50000"/>
                      <a:alpha val="19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effectLst/>
                <a:latin typeface="굴림" pitchFamily="50" charset="-127"/>
                <a:ea typeface="굴림" pitchFamily="50" charset="-127"/>
              </a:rPr>
              <a:t>김제헌</a:t>
            </a:r>
            <a:r>
              <a:rPr kumimoji="0" lang="en-US" altLang="ko-KR" sz="1400" dirty="0" smtClean="0">
                <a:ln>
                  <a:solidFill>
                    <a:schemeClr val="bg1">
                      <a:lumMod val="50000"/>
                      <a:alpha val="19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effectLst/>
                <a:latin typeface="굴림" pitchFamily="50" charset="-127"/>
                <a:ea typeface="굴림" pitchFamily="50" charset="-127"/>
              </a:rPr>
              <a:t>(201311269)</a:t>
            </a:r>
            <a:endParaRPr lang="en-US" altLang="ko-KR" sz="1400" dirty="0" smtClean="0">
              <a:ln>
                <a:solidFill>
                  <a:schemeClr val="bg1">
                    <a:lumMod val="50000"/>
                    <a:alpha val="1900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굴림" pitchFamily="50" charset="-127"/>
              <a:ea typeface="굴림" pitchFamily="50" charset="-127"/>
            </a:endParaRPr>
          </a:p>
          <a:p>
            <a:pPr algn="ctr">
              <a:defRPr/>
            </a:pPr>
            <a:r>
              <a:rPr kumimoji="0" lang="ko-KR" altLang="en-US" sz="1400" dirty="0" smtClean="0">
                <a:ln>
                  <a:solidFill>
                    <a:schemeClr val="bg1">
                      <a:lumMod val="50000"/>
                      <a:alpha val="19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effectLst/>
                <a:latin typeface="굴림" pitchFamily="50" charset="-127"/>
                <a:ea typeface="굴림" pitchFamily="50" charset="-127"/>
              </a:rPr>
              <a:t>이규선</a:t>
            </a:r>
            <a:r>
              <a:rPr kumimoji="0" lang="en-US" altLang="ko-KR" sz="1400" dirty="0" smtClean="0">
                <a:ln>
                  <a:solidFill>
                    <a:schemeClr val="bg1">
                      <a:lumMod val="50000"/>
                      <a:alpha val="19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effectLst/>
                <a:latin typeface="굴림" pitchFamily="50" charset="-127"/>
                <a:ea typeface="굴림" pitchFamily="50" charset="-127"/>
              </a:rPr>
              <a:t>(201311295)</a:t>
            </a:r>
          </a:p>
          <a:p>
            <a:pPr algn="ctr">
              <a:defRPr/>
            </a:pPr>
            <a:r>
              <a:rPr lang="ko-KR" altLang="en-US" sz="1400" dirty="0" err="1" smtClean="0">
                <a:ln>
                  <a:solidFill>
                    <a:schemeClr val="bg1">
                      <a:lumMod val="50000"/>
                      <a:alpha val="19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굴림" pitchFamily="50" charset="-127"/>
                <a:ea typeface="굴림" pitchFamily="50" charset="-127"/>
              </a:rPr>
              <a:t>이원오</a:t>
            </a:r>
            <a:r>
              <a:rPr lang="en-US" altLang="ko-KR" sz="1400" dirty="0" smtClean="0">
                <a:ln>
                  <a:solidFill>
                    <a:schemeClr val="bg1">
                      <a:lumMod val="50000"/>
                      <a:alpha val="19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굴림" pitchFamily="50" charset="-127"/>
                <a:ea typeface="굴림" pitchFamily="50" charset="-127"/>
              </a:rPr>
              <a:t>(201311305)</a:t>
            </a:r>
          </a:p>
          <a:p>
            <a:pPr algn="ctr">
              <a:defRPr/>
            </a:pPr>
            <a:r>
              <a:rPr kumimoji="0" lang="ko-KR" altLang="en-US" sz="1400" dirty="0" smtClean="0">
                <a:ln>
                  <a:solidFill>
                    <a:schemeClr val="bg1">
                      <a:lumMod val="50000"/>
                      <a:alpha val="19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effectLst/>
                <a:latin typeface="굴림" pitchFamily="50" charset="-127"/>
                <a:ea typeface="굴림" pitchFamily="50" charset="-127"/>
              </a:rPr>
              <a:t>이지윤</a:t>
            </a:r>
            <a:r>
              <a:rPr kumimoji="0" lang="en-US" altLang="ko-KR" sz="1400" dirty="0" smtClean="0">
                <a:ln>
                  <a:solidFill>
                    <a:schemeClr val="bg1">
                      <a:lumMod val="50000"/>
                      <a:alpha val="19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effectLst/>
                <a:latin typeface="굴림" pitchFamily="50" charset="-127"/>
                <a:ea typeface="굴림" pitchFamily="50" charset="-127"/>
              </a:rPr>
              <a:t>(201311299) </a:t>
            </a:r>
            <a:endParaRPr kumimoji="0" lang="en-US" altLang="ko-KR" sz="1400" dirty="0" smtClean="0">
              <a:ln>
                <a:solidFill>
                  <a:schemeClr val="bg1">
                    <a:lumMod val="50000"/>
                    <a:alpha val="19000"/>
                  </a:schemeClr>
                </a:solidFill>
              </a:ln>
              <a:solidFill>
                <a:schemeClr val="bg1">
                  <a:lumMod val="65000"/>
                </a:schemeClr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0" y="0"/>
            <a:ext cx="9144000" cy="188640"/>
          </a:xfrm>
          <a:prstGeom prst="rect">
            <a:avLst/>
          </a:prstGeom>
          <a:solidFill>
            <a:srgbClr val="0082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15246" y="6666264"/>
            <a:ext cx="9144000" cy="188640"/>
          </a:xfrm>
          <a:prstGeom prst="rect">
            <a:avLst/>
          </a:prstGeom>
          <a:solidFill>
            <a:srgbClr val="0082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2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7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250" autoRev="1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1" dur="250" autoRev="1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2" dur="250" autoRev="1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" dur="250" autoRev="1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xit" presetSubtype="8" accel="50000" decel="5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7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250" autoRev="1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3" dur="250" autoRev="1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4" dur="250" autoRev="1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5" dur="250" autoRev="1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3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3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3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2" presetClass="exit" presetSubtype="2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27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2" dur="250" autoRev="1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53" dur="250" autoRev="1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54" dur="250" autoRev="1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5" dur="250" autoRev="1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3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3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3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3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/>
      <p:bldP spid="1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764704"/>
            <a:ext cx="9144000" cy="5760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66" name="직선 연결선 65"/>
          <p:cNvCxnSpPr>
            <a:endCxn id="29" idx="0"/>
          </p:cNvCxnSpPr>
          <p:nvPr/>
        </p:nvCxnSpPr>
        <p:spPr>
          <a:xfrm>
            <a:off x="2483768" y="3861048"/>
            <a:ext cx="2152812" cy="648072"/>
          </a:xfrm>
          <a:prstGeom prst="line">
            <a:avLst/>
          </a:prstGeom>
          <a:ln w="19050">
            <a:solidFill>
              <a:srgbClr val="0082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연결선 81"/>
          <p:cNvCxnSpPr/>
          <p:nvPr/>
        </p:nvCxnSpPr>
        <p:spPr>
          <a:xfrm rot="5400000">
            <a:off x="4375899" y="5037453"/>
            <a:ext cx="504056" cy="0"/>
          </a:xfrm>
          <a:prstGeom prst="line">
            <a:avLst/>
          </a:prstGeom>
          <a:ln w="19050">
            <a:solidFill>
              <a:srgbClr val="0082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/>
          <p:cNvCxnSpPr/>
          <p:nvPr/>
        </p:nvCxnSpPr>
        <p:spPr>
          <a:xfrm rot="5400000">
            <a:off x="3074589" y="3463735"/>
            <a:ext cx="3142337" cy="25077"/>
          </a:xfrm>
          <a:prstGeom prst="line">
            <a:avLst/>
          </a:prstGeom>
          <a:ln w="19050">
            <a:solidFill>
              <a:srgbClr val="0082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그룹 45"/>
          <p:cNvGrpSpPr/>
          <p:nvPr/>
        </p:nvGrpSpPr>
        <p:grpSpPr>
          <a:xfrm>
            <a:off x="2493097" y="2468469"/>
            <a:ext cx="4176465" cy="1380852"/>
            <a:chOff x="1717099" y="2411760"/>
            <a:chExt cx="3441242" cy="504056"/>
          </a:xfrm>
        </p:grpSpPr>
        <p:cxnSp>
          <p:nvCxnSpPr>
            <p:cNvPr id="6" name="직선 연결선 5"/>
            <p:cNvCxnSpPr/>
            <p:nvPr/>
          </p:nvCxnSpPr>
          <p:spPr>
            <a:xfrm>
              <a:off x="1717982" y="2411760"/>
              <a:ext cx="3440359" cy="0"/>
            </a:xfrm>
            <a:prstGeom prst="line">
              <a:avLst/>
            </a:prstGeom>
            <a:ln w="19050">
              <a:solidFill>
                <a:srgbClr val="0082F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/>
            <p:cNvCxnSpPr/>
            <p:nvPr/>
          </p:nvCxnSpPr>
          <p:spPr>
            <a:xfrm rot="5400000">
              <a:off x="1465071" y="2663788"/>
              <a:ext cx="504056" cy="0"/>
            </a:xfrm>
            <a:prstGeom prst="line">
              <a:avLst/>
            </a:prstGeom>
            <a:ln w="19050">
              <a:solidFill>
                <a:srgbClr val="0082F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 rot="5400000">
              <a:off x="4904810" y="2663788"/>
              <a:ext cx="504056" cy="0"/>
            </a:xfrm>
            <a:prstGeom prst="line">
              <a:avLst/>
            </a:prstGeom>
            <a:ln w="19050">
              <a:solidFill>
                <a:srgbClr val="0082F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그룹 64"/>
          <p:cNvGrpSpPr/>
          <p:nvPr/>
        </p:nvGrpSpPr>
        <p:grpSpPr>
          <a:xfrm>
            <a:off x="6029680" y="2643184"/>
            <a:ext cx="1345318" cy="1067582"/>
            <a:chOff x="4882446" y="6462870"/>
            <a:chExt cx="1116737" cy="989451"/>
          </a:xfrm>
        </p:grpSpPr>
        <p:sp>
          <p:nvSpPr>
            <p:cNvPr id="13" name="타원 12"/>
            <p:cNvSpPr/>
            <p:nvPr/>
          </p:nvSpPr>
          <p:spPr>
            <a:xfrm>
              <a:off x="4911807" y="6462870"/>
              <a:ext cx="989451" cy="989451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rgbClr val="0082F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00" dirty="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882446" y="6570842"/>
              <a:ext cx="1116737" cy="822147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none" rtlCol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 b="1" dirty="0" smtClean="0">
                  <a:ln>
                    <a:solidFill>
                      <a:schemeClr val="bg1">
                        <a:lumMod val="50000"/>
                        <a:alpha val="19000"/>
                      </a:schemeClr>
                    </a:solidFill>
                  </a:ln>
                  <a:latin typeface="HY견고딕" pitchFamily="18" charset="-127"/>
                  <a:ea typeface="HY견고딕" pitchFamily="18" charset="-127"/>
                </a:rPr>
                <a:t>[</a:t>
              </a:r>
              <a:r>
                <a:rPr lang="ko-KR" altLang="en-US" sz="1600" b="1" dirty="0" smtClean="0">
                  <a:ln>
                    <a:solidFill>
                      <a:schemeClr val="bg1">
                        <a:lumMod val="50000"/>
                        <a:alpha val="19000"/>
                      </a:schemeClr>
                    </a:solidFill>
                  </a:ln>
                  <a:latin typeface="HY견고딕" pitchFamily="18" charset="-127"/>
                  <a:ea typeface="HY견고딕" pitchFamily="18" charset="-127"/>
                </a:rPr>
                <a:t>이규선</a:t>
              </a:r>
              <a:r>
                <a:rPr lang="en-US" altLang="ko-KR" sz="1600" b="1" dirty="0" smtClean="0">
                  <a:ln>
                    <a:solidFill>
                      <a:schemeClr val="bg1">
                        <a:lumMod val="50000"/>
                        <a:alpha val="19000"/>
                      </a:schemeClr>
                    </a:solidFill>
                  </a:ln>
                  <a:latin typeface="HY견고딕" pitchFamily="18" charset="-127"/>
                  <a:ea typeface="HY견고딕" pitchFamily="18" charset="-127"/>
                </a:rPr>
                <a:t>]</a:t>
              </a: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 b="1" dirty="0" smtClean="0">
                  <a:ln>
                    <a:solidFill>
                      <a:schemeClr val="bg1">
                        <a:lumMod val="50000"/>
                        <a:alpha val="19000"/>
                      </a:schemeClr>
                    </a:solidFill>
                  </a:ln>
                  <a:latin typeface="HY견고딕" pitchFamily="18" charset="-127"/>
                  <a:ea typeface="HY견고딕" pitchFamily="18" charset="-127"/>
                </a:rPr>
                <a:t>GUI </a:t>
              </a:r>
              <a:r>
                <a:rPr lang="ko-KR" altLang="en-US" sz="1600" b="1" dirty="0" smtClean="0">
                  <a:ln>
                    <a:solidFill>
                      <a:schemeClr val="bg1">
                        <a:lumMod val="50000"/>
                        <a:alpha val="19000"/>
                      </a:schemeClr>
                    </a:solidFill>
                  </a:ln>
                  <a:latin typeface="HY견고딕" pitchFamily="18" charset="-127"/>
                  <a:ea typeface="HY견고딕" pitchFamily="18" charset="-127"/>
                </a:rPr>
                <a:t>디자인</a:t>
              </a:r>
              <a:endParaRPr lang="en-US" altLang="ko-KR" sz="1600" b="1" dirty="0" smtClean="0">
                <a:ln>
                  <a:solidFill>
                    <a:schemeClr val="bg1">
                      <a:lumMod val="50000"/>
                      <a:alpha val="19000"/>
                    </a:schemeClr>
                  </a:solidFill>
                </a:ln>
                <a:latin typeface="HY견고딕" pitchFamily="18" charset="-127"/>
                <a:ea typeface="HY견고딕" pitchFamily="18" charset="-127"/>
              </a:endParaRP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600" b="1" dirty="0" smtClean="0">
                  <a:ln>
                    <a:solidFill>
                      <a:schemeClr val="bg1">
                        <a:lumMod val="50000"/>
                        <a:alpha val="19000"/>
                      </a:schemeClr>
                    </a:solidFill>
                  </a:ln>
                  <a:latin typeface="HY견고딕" pitchFamily="18" charset="-127"/>
                  <a:ea typeface="HY견고딕" pitchFamily="18" charset="-127"/>
                </a:rPr>
                <a:t>및 </a:t>
              </a:r>
              <a:r>
                <a:rPr lang="en-US" altLang="ko-KR" sz="1600" b="1" dirty="0" smtClean="0">
                  <a:ln>
                    <a:solidFill>
                      <a:schemeClr val="bg1">
                        <a:lumMod val="50000"/>
                        <a:alpha val="19000"/>
                      </a:schemeClr>
                    </a:solidFill>
                  </a:ln>
                  <a:latin typeface="HY견고딕" pitchFamily="18" charset="-127"/>
                  <a:ea typeface="HY견고딕" pitchFamily="18" charset="-127"/>
                </a:rPr>
                <a:t>BGM</a:t>
              </a:r>
              <a:endParaRPr lang="ko-KR" altLang="en-US" sz="1600" b="1" dirty="0">
                <a:ln>
                  <a:solidFill>
                    <a:schemeClr val="bg1">
                      <a:lumMod val="50000"/>
                      <a:alpha val="19000"/>
                    </a:schemeClr>
                  </a:solidFill>
                </a:ln>
                <a:latin typeface="HY견고딕" pitchFamily="18" charset="-127"/>
                <a:ea typeface="HY견고딕" pitchFamily="18" charset="-127"/>
              </a:endParaRPr>
            </a:p>
          </p:txBody>
        </p:sp>
      </p:grpSp>
      <p:sp>
        <p:nvSpPr>
          <p:cNvPr id="15" name="타원 14"/>
          <p:cNvSpPr/>
          <p:nvPr/>
        </p:nvSpPr>
        <p:spPr>
          <a:xfrm>
            <a:off x="4043580" y="2657177"/>
            <a:ext cx="1176642" cy="1067582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0082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solidFill>
                <a:schemeClr val="tx1"/>
              </a:solidFill>
              <a:latin typeface="산돌고딕 M" pitchFamily="18" charset="-127"/>
              <a:ea typeface="산돌고딕 M" pitchFamily="18" charset="-127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959984" y="2643182"/>
            <a:ext cx="1191980" cy="1067582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0082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solidFill>
                <a:schemeClr val="tx1"/>
              </a:solidFill>
              <a:latin typeface="산돌고딕 M" pitchFamily="18" charset="-127"/>
              <a:ea typeface="산돌고딕 M" pitchFamily="18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3304432" y="4509120"/>
            <a:ext cx="2664296" cy="386055"/>
          </a:xfrm>
          <a:prstGeom prst="rect">
            <a:avLst/>
          </a:prstGeom>
          <a:solidFill>
            <a:schemeClr val="bg1"/>
          </a:solidFill>
          <a:ln w="19050">
            <a:solidFill>
              <a:srgbClr val="0082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400" b="1" dirty="0" smtClean="0">
                <a:ln>
                  <a:solidFill>
                    <a:schemeClr val="bg1">
                      <a:lumMod val="50000"/>
                      <a:alpha val="19000"/>
                    </a:schemeClr>
                  </a:solidFill>
                </a:ln>
                <a:solidFill>
                  <a:schemeClr val="tx1"/>
                </a:solidFill>
                <a:latin typeface="+mn-ea"/>
              </a:rPr>
              <a:t>각자 맡은 프로젝트를 진행</a:t>
            </a:r>
            <a:endParaRPr lang="ko-KR" altLang="en-US" sz="1400" b="1" dirty="0">
              <a:ln>
                <a:solidFill>
                  <a:schemeClr val="bg1">
                    <a:lumMod val="50000"/>
                    <a:alpha val="19000"/>
                  </a:schemeClr>
                </a:solidFill>
              </a:ln>
              <a:solidFill>
                <a:schemeClr val="tx1"/>
              </a:solidFill>
              <a:latin typeface="+mn-ea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3635896" y="5145465"/>
            <a:ext cx="2016224" cy="386055"/>
          </a:xfrm>
          <a:prstGeom prst="rect">
            <a:avLst/>
          </a:prstGeom>
          <a:solidFill>
            <a:schemeClr val="bg1"/>
          </a:solidFill>
          <a:ln w="19050">
            <a:solidFill>
              <a:srgbClr val="0082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400" b="1" dirty="0" smtClean="0">
                <a:ln>
                  <a:solidFill>
                    <a:schemeClr val="bg1">
                      <a:lumMod val="50000"/>
                      <a:alpha val="19000"/>
                    </a:schemeClr>
                  </a:solidFill>
                </a:ln>
                <a:solidFill>
                  <a:schemeClr val="tx1"/>
                </a:solidFill>
                <a:latin typeface="+mn-ea"/>
              </a:rPr>
              <a:t>조합</a:t>
            </a:r>
            <a:endParaRPr lang="ko-KR" altLang="en-US" sz="1400" b="1" dirty="0">
              <a:ln>
                <a:solidFill>
                  <a:schemeClr val="bg1">
                    <a:lumMod val="50000"/>
                    <a:alpha val="19000"/>
                  </a:schemeClr>
                </a:solidFill>
              </a:ln>
              <a:solidFill>
                <a:schemeClr val="tx1"/>
              </a:solidFill>
              <a:latin typeface="+mn-ea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4143372" y="2857496"/>
            <a:ext cx="9765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600" b="1" dirty="0" smtClean="0">
                <a:ln>
                  <a:solidFill>
                    <a:schemeClr val="bg1">
                      <a:lumMod val="50000"/>
                      <a:alpha val="19000"/>
                    </a:schemeClr>
                  </a:solidFill>
                </a:ln>
                <a:latin typeface="HY견고딕" pitchFamily="18" charset="-127"/>
                <a:ea typeface="HY견고딕" pitchFamily="18" charset="-127"/>
              </a:rPr>
              <a:t>[</a:t>
            </a:r>
            <a:r>
              <a:rPr lang="ko-KR" altLang="en-US" sz="1600" b="1" dirty="0" err="1" smtClean="0">
                <a:ln>
                  <a:solidFill>
                    <a:schemeClr val="bg1">
                      <a:lumMod val="50000"/>
                      <a:alpha val="19000"/>
                    </a:schemeClr>
                  </a:solidFill>
                </a:ln>
                <a:latin typeface="HY견고딕" pitchFamily="18" charset="-127"/>
                <a:ea typeface="HY견고딕" pitchFamily="18" charset="-127"/>
              </a:rPr>
              <a:t>이원오</a:t>
            </a:r>
            <a:r>
              <a:rPr lang="en-US" altLang="ko-KR" sz="1600" b="1" dirty="0" smtClean="0">
                <a:ln>
                  <a:solidFill>
                    <a:schemeClr val="bg1">
                      <a:lumMod val="50000"/>
                      <a:alpha val="19000"/>
                    </a:schemeClr>
                  </a:solidFill>
                </a:ln>
                <a:latin typeface="HY견고딕" pitchFamily="18" charset="-127"/>
                <a:ea typeface="HY견고딕" pitchFamily="18" charset="-127"/>
              </a:rPr>
              <a:t>]</a:t>
            </a:r>
          </a:p>
          <a:p>
            <a:pPr algn="ctr">
              <a:defRPr/>
            </a:pPr>
            <a:r>
              <a:rPr lang="ko-KR" altLang="en-US" sz="1600" b="1" dirty="0" smtClean="0">
                <a:ln>
                  <a:solidFill>
                    <a:schemeClr val="bg1">
                      <a:lumMod val="50000"/>
                      <a:alpha val="19000"/>
                    </a:schemeClr>
                  </a:solidFill>
                </a:ln>
                <a:latin typeface="HY견고딕" pitchFamily="18" charset="-127"/>
                <a:ea typeface="HY견고딕" pitchFamily="18" charset="-127"/>
              </a:rPr>
              <a:t>아이템</a:t>
            </a:r>
            <a:endParaRPr lang="en-US" altLang="ko-KR" sz="1600" b="1" dirty="0" smtClean="0">
              <a:ln>
                <a:solidFill>
                  <a:schemeClr val="bg1">
                    <a:lumMod val="50000"/>
                    <a:alpha val="1900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2071670" y="2786058"/>
            <a:ext cx="9765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600" b="1" dirty="0" smtClean="0">
                <a:ln>
                  <a:solidFill>
                    <a:schemeClr val="bg1">
                      <a:lumMod val="50000"/>
                      <a:alpha val="19000"/>
                    </a:schemeClr>
                  </a:solidFill>
                </a:ln>
                <a:latin typeface="HY견고딕" pitchFamily="18" charset="-127"/>
                <a:ea typeface="HY견고딕" pitchFamily="18" charset="-127"/>
              </a:rPr>
              <a:t>[</a:t>
            </a:r>
            <a:r>
              <a:rPr lang="ko-KR" altLang="en-US" sz="1600" b="1" dirty="0" smtClean="0">
                <a:ln>
                  <a:solidFill>
                    <a:schemeClr val="bg1">
                      <a:lumMod val="50000"/>
                      <a:alpha val="19000"/>
                    </a:schemeClr>
                  </a:solidFill>
                </a:ln>
                <a:latin typeface="HY견고딕" pitchFamily="18" charset="-127"/>
                <a:ea typeface="HY견고딕" pitchFamily="18" charset="-127"/>
              </a:rPr>
              <a:t>이지윤</a:t>
            </a:r>
            <a:r>
              <a:rPr lang="en-US" altLang="ko-KR" sz="1600" b="1" dirty="0" smtClean="0">
                <a:ln>
                  <a:solidFill>
                    <a:schemeClr val="bg1">
                      <a:lumMod val="50000"/>
                      <a:alpha val="19000"/>
                    </a:schemeClr>
                  </a:solidFill>
                </a:ln>
                <a:latin typeface="HY견고딕" pitchFamily="18" charset="-127"/>
                <a:ea typeface="HY견고딕" pitchFamily="18" charset="-127"/>
              </a:rPr>
              <a:t>]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600" b="1" dirty="0" smtClean="0">
                <a:ln>
                  <a:solidFill>
                    <a:schemeClr val="bg1">
                      <a:lumMod val="50000"/>
                      <a:alpha val="19000"/>
                    </a:schemeClr>
                  </a:solidFill>
                </a:ln>
                <a:latin typeface="HY견고딕" pitchFamily="18" charset="-127"/>
                <a:ea typeface="HY견고딕" pitchFamily="18" charset="-127"/>
              </a:rPr>
              <a:t>점수</a:t>
            </a:r>
            <a:r>
              <a:rPr lang="ko-KR" altLang="en-US" sz="1600" b="1" dirty="0">
                <a:ln>
                  <a:solidFill>
                    <a:schemeClr val="bg1">
                      <a:lumMod val="50000"/>
                      <a:alpha val="19000"/>
                    </a:schemeClr>
                  </a:solidFill>
                </a:ln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altLang="en-US" sz="1600" b="1" dirty="0" smtClean="0">
                <a:ln>
                  <a:solidFill>
                    <a:schemeClr val="bg1">
                      <a:lumMod val="50000"/>
                      <a:alpha val="19000"/>
                    </a:schemeClr>
                  </a:solidFill>
                </a:ln>
                <a:latin typeface="HY견고딕" pitchFamily="18" charset="-127"/>
                <a:ea typeface="HY견고딕" pitchFamily="18" charset="-127"/>
              </a:rPr>
              <a:t>및</a:t>
            </a:r>
            <a:endParaRPr lang="en-US" altLang="ko-KR" sz="1600" b="1" dirty="0" smtClean="0">
              <a:ln>
                <a:solidFill>
                  <a:schemeClr val="bg1">
                    <a:lumMod val="50000"/>
                    <a:alpha val="1900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600" b="1" dirty="0" smtClean="0">
                <a:ln>
                  <a:solidFill>
                    <a:schemeClr val="bg1">
                      <a:lumMod val="50000"/>
                      <a:alpha val="19000"/>
                    </a:schemeClr>
                  </a:solidFill>
                </a:ln>
                <a:latin typeface="HY견고딕" pitchFamily="18" charset="-127"/>
                <a:ea typeface="HY견고딕" pitchFamily="18" charset="-127"/>
              </a:rPr>
              <a:t>랭</a:t>
            </a:r>
            <a:r>
              <a:rPr lang="ko-KR" altLang="en-US" sz="1600" b="1" dirty="0" smtClean="0">
                <a:ln>
                  <a:solidFill>
                    <a:schemeClr val="bg1">
                      <a:lumMod val="50000"/>
                      <a:alpha val="19000"/>
                    </a:schemeClr>
                  </a:solidFill>
                </a:ln>
                <a:latin typeface="HY견고딕" pitchFamily="18" charset="-127"/>
                <a:ea typeface="HY견고딕" pitchFamily="18" charset="-127"/>
              </a:rPr>
              <a:t>킹</a:t>
            </a:r>
            <a:endParaRPr lang="en-US" altLang="ko-KR" sz="1600" b="1" dirty="0" smtClean="0">
              <a:ln>
                <a:solidFill>
                  <a:schemeClr val="bg1">
                    <a:lumMod val="50000"/>
                    <a:alpha val="1900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cxnSp>
        <p:nvCxnSpPr>
          <p:cNvPr id="74" name="직선 연결선 73"/>
          <p:cNvCxnSpPr>
            <a:endCxn id="29" idx="0"/>
          </p:cNvCxnSpPr>
          <p:nvPr/>
        </p:nvCxnSpPr>
        <p:spPr>
          <a:xfrm rot="10800000" flipV="1">
            <a:off x="4636580" y="3861046"/>
            <a:ext cx="2037940" cy="648073"/>
          </a:xfrm>
          <a:prstGeom prst="line">
            <a:avLst/>
          </a:prstGeom>
          <a:ln w="19050">
            <a:solidFill>
              <a:srgbClr val="0082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/>
          <p:cNvSpPr txBox="1"/>
          <p:nvPr/>
        </p:nvSpPr>
        <p:spPr>
          <a:xfrm>
            <a:off x="6273095" y="5210588"/>
            <a:ext cx="8547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b="1" dirty="0" smtClean="0">
                <a:ln>
                  <a:solidFill>
                    <a:schemeClr val="bg1">
                      <a:lumMod val="50000"/>
                      <a:alpha val="19000"/>
                    </a:schemeClr>
                  </a:solidFill>
                </a:ln>
                <a:latin typeface="+mn-ea"/>
              </a:rPr>
              <a:t>게임 완성</a:t>
            </a:r>
            <a:endParaRPr lang="ko-KR" altLang="en-US" sz="1200" b="1" dirty="0">
              <a:ln>
                <a:solidFill>
                  <a:schemeClr val="bg1">
                    <a:lumMod val="50000"/>
                    <a:alpha val="19000"/>
                  </a:schemeClr>
                </a:solidFill>
              </a:ln>
              <a:latin typeface="+mn-ea"/>
            </a:endParaRPr>
          </a:p>
        </p:txBody>
      </p:sp>
      <p:sp>
        <p:nvSpPr>
          <p:cNvPr id="86" name="AutoShape 4"/>
          <p:cNvSpPr>
            <a:spLocks noChangeArrowheads="1"/>
          </p:cNvSpPr>
          <p:nvPr/>
        </p:nvSpPr>
        <p:spPr bwMode="auto">
          <a:xfrm rot="16200000" flipV="1">
            <a:off x="5773168" y="5207910"/>
            <a:ext cx="274638" cy="260350"/>
          </a:xfrm>
          <a:prstGeom prst="upArrow">
            <a:avLst>
              <a:gd name="adj1" fmla="val 0"/>
              <a:gd name="adj2" fmla="val 100000"/>
            </a:avLst>
          </a:prstGeom>
          <a:gradFill rotWithShape="1">
            <a:gsLst>
              <a:gs pos="0">
                <a:schemeClr val="bg1">
                  <a:alpha val="78000"/>
                </a:schemeClr>
              </a:gs>
              <a:gs pos="100000">
                <a:schemeClr val="tx1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vert="eaVert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산돌고딕 M" pitchFamily="18" charset="-127"/>
              <a:ea typeface="산돌고딕 M" pitchFamily="18" charset="-127"/>
            </a:endParaRPr>
          </a:p>
        </p:txBody>
      </p:sp>
      <p:cxnSp>
        <p:nvCxnSpPr>
          <p:cNvPr id="35" name="직선 연결선 34"/>
          <p:cNvCxnSpPr/>
          <p:nvPr/>
        </p:nvCxnSpPr>
        <p:spPr>
          <a:xfrm>
            <a:off x="2900960" y="1993962"/>
            <a:ext cx="1080120" cy="0"/>
          </a:xfrm>
          <a:prstGeom prst="line">
            <a:avLst/>
          </a:prstGeom>
          <a:ln w="19050">
            <a:solidFill>
              <a:srgbClr val="0082F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547664" y="1807082"/>
            <a:ext cx="1512168" cy="386055"/>
          </a:xfrm>
          <a:prstGeom prst="rect">
            <a:avLst/>
          </a:prstGeom>
          <a:solidFill>
            <a:schemeClr val="bg1"/>
          </a:solidFill>
          <a:ln w="19050">
            <a:solidFill>
              <a:srgbClr val="0082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err="1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테트리스</a:t>
            </a:r>
            <a:r>
              <a:rPr lang="en-US" altLang="ko-KR" sz="1600" b="1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DX</a:t>
            </a:r>
            <a:endParaRPr lang="ko-KR" altLang="en-US" sz="1600" b="1" dirty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872520" y="1807082"/>
            <a:ext cx="1512168" cy="386055"/>
          </a:xfrm>
          <a:prstGeom prst="rect">
            <a:avLst/>
          </a:prstGeom>
          <a:solidFill>
            <a:schemeClr val="bg1"/>
          </a:solidFill>
          <a:ln w="19050">
            <a:solidFill>
              <a:srgbClr val="0082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설계자 </a:t>
            </a:r>
            <a:r>
              <a:rPr lang="en-US" altLang="ko-KR" sz="1500" b="1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[</a:t>
            </a:r>
            <a:r>
              <a:rPr lang="ko-KR" altLang="en-US" sz="1500" b="1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김제헌</a:t>
            </a:r>
            <a:r>
              <a:rPr lang="en-US" altLang="ko-KR" sz="1500" b="1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]</a:t>
            </a:r>
            <a:endParaRPr lang="ko-KR" altLang="en-US" sz="1500" b="1" dirty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5496" y="395372"/>
            <a:ext cx="1656184" cy="33855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600" b="1" dirty="0" smtClean="0">
                <a:ln>
                  <a:solidFill>
                    <a:schemeClr val="bg1">
                      <a:lumMod val="50000"/>
                      <a:alpha val="19000"/>
                    </a:schemeClr>
                  </a:solidFill>
                </a:ln>
                <a:solidFill>
                  <a:srgbClr val="0082F1"/>
                </a:solidFill>
                <a:effectLst>
                  <a:reflection blurRad="6350" stA="55000" endA="50" endPos="85000" dir="5400000" sy="-100000" algn="bl" rotWithShape="0"/>
                </a:effectLst>
                <a:latin typeface="휴먼둥근헤드라인" pitchFamily="18" charset="-127"/>
                <a:ea typeface="휴먼둥근헤드라인" pitchFamily="18" charset="-127"/>
              </a:rPr>
              <a:t>역할분</a:t>
            </a:r>
            <a:r>
              <a:rPr kumimoji="0" lang="ko-KR" altLang="en-US" sz="1600" b="1" dirty="0" smtClean="0">
                <a:ln>
                  <a:solidFill>
                    <a:schemeClr val="bg1">
                      <a:lumMod val="50000"/>
                      <a:alpha val="19000"/>
                    </a:schemeClr>
                  </a:solidFill>
                </a:ln>
                <a:solidFill>
                  <a:srgbClr val="0082F1"/>
                </a:solidFill>
                <a:effectLst>
                  <a:reflection blurRad="6350" stA="55000" endA="50" endPos="85000" dir="5400000" sy="-100000" algn="bl" rotWithShape="0"/>
                </a:effectLst>
                <a:latin typeface="휴먼둥근헤드라인" pitchFamily="18" charset="-127"/>
                <a:ea typeface="휴먼둥근헤드라인" pitchFamily="18" charset="-127"/>
              </a:rPr>
              <a:t>담</a:t>
            </a:r>
            <a:endParaRPr kumimoji="0" lang="ko-KR" altLang="en-US" sz="1600" b="1" dirty="0">
              <a:ln>
                <a:solidFill>
                  <a:schemeClr val="bg1">
                    <a:lumMod val="50000"/>
                    <a:alpha val="19000"/>
                  </a:schemeClr>
                </a:solidFill>
              </a:ln>
              <a:solidFill>
                <a:srgbClr val="0082F1"/>
              </a:solidFill>
              <a:effectLst>
                <a:reflection blurRad="6350" stA="55000" endA="50" endPos="85000" dir="5400000" sy="-100000" algn="bl" rotWithShape="0"/>
              </a:effectLst>
              <a:latin typeface="휴먼둥근헤드라인" pitchFamily="18" charset="-127"/>
              <a:ea typeface="휴먼둥근헤드라인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764704"/>
            <a:ext cx="9144000" cy="5760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5004048" y="562211"/>
            <a:ext cx="1152525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 b="1" dirty="0" smtClean="0">
                <a:ln>
                  <a:solidFill>
                    <a:schemeClr val="bg1">
                      <a:lumMod val="50000"/>
                      <a:alpha val="19000"/>
                    </a:schemeClr>
                  </a:solidFill>
                </a:ln>
                <a:solidFill>
                  <a:schemeClr val="bg1"/>
                </a:solidFill>
                <a:effectLst/>
                <a:latin typeface="+mn-ea"/>
              </a:rPr>
              <a:t>INTRO</a:t>
            </a:r>
            <a:endParaRPr lang="ko-KR" altLang="en-US" sz="1200" b="1" dirty="0">
              <a:ln>
                <a:solidFill>
                  <a:schemeClr val="bg1">
                    <a:lumMod val="50000"/>
                    <a:alpha val="19000"/>
                  </a:schemeClr>
                </a:solidFill>
              </a:ln>
              <a:solidFill>
                <a:schemeClr val="bg1"/>
              </a:solidFill>
              <a:effectLst/>
              <a:latin typeface="+mn-ea"/>
            </a:endParaRPr>
          </a:p>
        </p:txBody>
      </p:sp>
      <p:grpSp>
        <p:nvGrpSpPr>
          <p:cNvPr id="2" name="Group 6"/>
          <p:cNvGrpSpPr>
            <a:grpSpLocks/>
          </p:cNvGrpSpPr>
          <p:nvPr/>
        </p:nvGrpSpPr>
        <p:grpSpPr bwMode="auto">
          <a:xfrm>
            <a:off x="5004048" y="294481"/>
            <a:ext cx="1152525" cy="782638"/>
            <a:chOff x="3592" y="1706"/>
            <a:chExt cx="726" cy="493"/>
          </a:xfrm>
        </p:grpSpPr>
        <p:sp>
          <p:nvSpPr>
            <p:cNvPr id="7" name="Oval 7"/>
            <p:cNvSpPr>
              <a:spLocks noChangeArrowheads="1"/>
            </p:cNvSpPr>
            <p:nvPr/>
          </p:nvSpPr>
          <p:spPr bwMode="auto">
            <a:xfrm>
              <a:off x="3702" y="1706"/>
              <a:ext cx="493" cy="493"/>
            </a:xfrm>
            <a:prstGeom prst="ellipse">
              <a:avLst/>
            </a:prstGeom>
            <a:noFill/>
            <a:ln w="9525">
              <a:solidFill>
                <a:srgbClr val="C0C0C0"/>
              </a:solidFill>
              <a:round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8" name="Text Box 8"/>
            <p:cNvSpPr txBox="1">
              <a:spLocks noChangeArrowheads="1"/>
            </p:cNvSpPr>
            <p:nvPr/>
          </p:nvSpPr>
          <p:spPr bwMode="auto">
            <a:xfrm>
              <a:off x="3592" y="1835"/>
              <a:ext cx="726" cy="2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ko-KR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endParaRPr>
            </a:p>
          </p:txBody>
        </p:sp>
      </p:grpSp>
      <p:sp>
        <p:nvSpPr>
          <p:cNvPr id="10" name="Oval 10"/>
          <p:cNvSpPr>
            <a:spLocks noChangeArrowheads="1"/>
          </p:cNvSpPr>
          <p:nvPr/>
        </p:nvSpPr>
        <p:spPr bwMode="auto">
          <a:xfrm>
            <a:off x="6042273" y="294481"/>
            <a:ext cx="782637" cy="782638"/>
          </a:xfrm>
          <a:prstGeom prst="ellipse">
            <a:avLst/>
          </a:prstGeom>
          <a:noFill/>
          <a:ln w="9525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ko-KR" altLang="en-US" sz="1600"/>
          </a:p>
        </p:txBody>
      </p:sp>
      <p:sp>
        <p:nvSpPr>
          <p:cNvPr id="11" name="Oval 11"/>
          <p:cNvSpPr>
            <a:spLocks noChangeArrowheads="1"/>
          </p:cNvSpPr>
          <p:nvPr/>
        </p:nvSpPr>
        <p:spPr bwMode="auto">
          <a:xfrm>
            <a:off x="6907460" y="294481"/>
            <a:ext cx="782638" cy="782638"/>
          </a:xfrm>
          <a:prstGeom prst="ellipse">
            <a:avLst/>
          </a:prstGeom>
          <a:noFill/>
          <a:ln w="9525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ko-KR" altLang="en-US" sz="1600"/>
          </a:p>
        </p:txBody>
      </p:sp>
      <p:sp>
        <p:nvSpPr>
          <p:cNvPr id="12" name="Text Box 12"/>
          <p:cNvSpPr txBox="1">
            <a:spLocks noChangeArrowheads="1"/>
          </p:cNvSpPr>
          <p:nvPr/>
        </p:nvSpPr>
        <p:spPr bwMode="auto">
          <a:xfrm>
            <a:off x="6732835" y="590712"/>
            <a:ext cx="115252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13" name="Oval 13"/>
          <p:cNvSpPr>
            <a:spLocks noChangeArrowheads="1"/>
          </p:cNvSpPr>
          <p:nvPr/>
        </p:nvSpPr>
        <p:spPr bwMode="auto">
          <a:xfrm>
            <a:off x="7771060" y="294481"/>
            <a:ext cx="782638" cy="782638"/>
          </a:xfrm>
          <a:prstGeom prst="ellipse">
            <a:avLst/>
          </a:prstGeom>
          <a:noFill/>
          <a:ln w="9525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ko-KR" altLang="en-US" sz="1600"/>
          </a:p>
        </p:txBody>
      </p:sp>
      <p:sp>
        <p:nvSpPr>
          <p:cNvPr id="14" name="Text Box 2"/>
          <p:cNvSpPr txBox="1">
            <a:spLocks noChangeArrowheads="1"/>
          </p:cNvSpPr>
          <p:nvPr/>
        </p:nvSpPr>
        <p:spPr bwMode="auto">
          <a:xfrm>
            <a:off x="5867747" y="563920"/>
            <a:ext cx="1152525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 b="1" dirty="0" smtClean="0">
                <a:ln>
                  <a:solidFill>
                    <a:schemeClr val="bg1">
                      <a:lumMod val="50000"/>
                      <a:alpha val="1900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GUI</a:t>
            </a:r>
            <a:endParaRPr lang="ko-KR" altLang="en-US" sz="1200" b="1" dirty="0" smtClean="0">
              <a:ln>
                <a:solidFill>
                  <a:schemeClr val="bg1">
                    <a:lumMod val="50000"/>
                    <a:alpha val="1900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15" name="Text Box 2"/>
          <p:cNvSpPr txBox="1">
            <a:spLocks noChangeArrowheads="1"/>
          </p:cNvSpPr>
          <p:nvPr/>
        </p:nvSpPr>
        <p:spPr bwMode="auto">
          <a:xfrm>
            <a:off x="6715140" y="571480"/>
            <a:ext cx="1152525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 b="1" dirty="0" smtClean="0">
                <a:ln>
                  <a:solidFill>
                    <a:schemeClr val="bg1">
                      <a:lumMod val="50000"/>
                      <a:alpha val="1900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OPTION</a:t>
            </a:r>
            <a:endParaRPr lang="ko-KR" altLang="en-US" sz="1200" b="1" dirty="0">
              <a:ln>
                <a:solidFill>
                  <a:schemeClr val="bg1">
                    <a:lumMod val="50000"/>
                    <a:alpha val="1900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16" name="Text Box 2"/>
          <p:cNvSpPr txBox="1">
            <a:spLocks noChangeArrowheads="1"/>
          </p:cNvSpPr>
          <p:nvPr/>
        </p:nvSpPr>
        <p:spPr bwMode="auto">
          <a:xfrm>
            <a:off x="7609002" y="576983"/>
            <a:ext cx="1152525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 b="1" dirty="0" smtClean="0">
                <a:ln>
                  <a:solidFill>
                    <a:schemeClr val="bg1">
                      <a:lumMod val="50000"/>
                      <a:alpha val="1900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BGM</a:t>
            </a:r>
            <a:endParaRPr lang="ko-KR" altLang="en-US" sz="1200" b="1" dirty="0">
              <a:ln>
                <a:solidFill>
                  <a:schemeClr val="bg1">
                    <a:lumMod val="50000"/>
                    <a:alpha val="1900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2627784" y="2708920"/>
            <a:ext cx="1872208" cy="2016224"/>
          </a:xfrm>
          <a:prstGeom prst="roundRect">
            <a:avLst>
              <a:gd name="adj" fmla="val 4255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reflection blurRad="6350" stA="50000" endA="300" endPos="555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모서리가 둥근 직사각형 21"/>
          <p:cNvSpPr/>
          <p:nvPr/>
        </p:nvSpPr>
        <p:spPr>
          <a:xfrm>
            <a:off x="4962520" y="2708920"/>
            <a:ext cx="1872208" cy="2016224"/>
          </a:xfrm>
          <a:prstGeom prst="roundRect">
            <a:avLst>
              <a:gd name="adj" fmla="val 4255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reflection blurRad="6350" stA="50000" endA="300" endPos="555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Oval 9"/>
          <p:cNvSpPr>
            <a:spLocks noChangeArrowheads="1"/>
          </p:cNvSpPr>
          <p:nvPr/>
        </p:nvSpPr>
        <p:spPr bwMode="auto">
          <a:xfrm>
            <a:off x="5140389" y="261144"/>
            <a:ext cx="863600" cy="863600"/>
          </a:xfrm>
          <a:prstGeom prst="ellipse">
            <a:avLst/>
          </a:prstGeom>
          <a:noFill/>
          <a:ln w="38100">
            <a:solidFill>
              <a:srgbClr val="FF0066"/>
            </a:solidFill>
            <a:prstDash val="sysDot"/>
            <a:round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1187624" y="1576548"/>
            <a:ext cx="432048" cy="432048"/>
          </a:xfrm>
          <a:prstGeom prst="ellipse">
            <a:avLst/>
          </a:prstGeom>
          <a:solidFill>
            <a:srgbClr val="0082F1"/>
          </a:solidFill>
          <a:ln>
            <a:solidFill>
              <a:srgbClr val="0082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오른쪽 화살표 28"/>
          <p:cNvSpPr/>
          <p:nvPr/>
        </p:nvSpPr>
        <p:spPr>
          <a:xfrm>
            <a:off x="1272695" y="1661619"/>
            <a:ext cx="288032" cy="288032"/>
          </a:xfrm>
          <a:prstGeom prst="rightArrow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1835696" y="1700808"/>
            <a:ext cx="2402389" cy="25521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/>
          <p:cNvSpPr txBox="1"/>
          <p:nvPr/>
        </p:nvSpPr>
        <p:spPr>
          <a:xfrm>
            <a:off x="35496" y="395372"/>
            <a:ext cx="2607678" cy="33855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600" dirty="0" smtClean="0">
                <a:ln>
                  <a:solidFill>
                    <a:schemeClr val="bg1">
                      <a:lumMod val="50000"/>
                      <a:alpha val="19000"/>
                    </a:schemeClr>
                  </a:solidFill>
                </a:ln>
                <a:solidFill>
                  <a:srgbClr val="0082F1"/>
                </a:solidFill>
                <a:effectLst>
                  <a:reflection blurRad="6350" stA="55000" endA="50" endPos="85000" dir="5400000" sy="-100000" algn="bl" rotWithShape="0"/>
                </a:effectLst>
                <a:latin typeface="휴먼둥근헤드라인" pitchFamily="18" charset="-127"/>
                <a:ea typeface="휴먼둥근헤드라인" pitchFamily="18" charset="-127"/>
              </a:rPr>
              <a:t>게임제안 및 시나리오</a:t>
            </a:r>
            <a:endParaRPr kumimoji="0" lang="ko-KR" altLang="en-US" sz="1600" dirty="0">
              <a:ln>
                <a:solidFill>
                  <a:schemeClr val="bg1">
                    <a:lumMod val="50000"/>
                    <a:alpha val="19000"/>
                  </a:schemeClr>
                </a:solidFill>
              </a:ln>
              <a:solidFill>
                <a:srgbClr val="0082F1"/>
              </a:solidFill>
              <a:effectLst>
                <a:reflection blurRad="6350" stA="55000" endA="50" endPos="85000" dir="5400000" sy="-100000" algn="bl" rotWithShape="0"/>
              </a:effectLst>
              <a:latin typeface="휴먼둥근헤드라인" pitchFamily="18" charset="-127"/>
              <a:ea typeface="휴먼둥근헤드라인" pitchFamily="18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143108" y="6357958"/>
            <a:ext cx="35830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 smtClean="0">
                <a:solidFill>
                  <a:schemeClr val="bg1"/>
                </a:solidFill>
              </a:rPr>
              <a:t>테트리스를</a:t>
            </a:r>
            <a:r>
              <a:rPr lang="ko-KR" altLang="en-US" sz="1600" dirty="0" smtClean="0">
                <a:solidFill>
                  <a:schemeClr val="bg1"/>
                </a:solidFill>
              </a:rPr>
              <a:t> 만들어 보고 업그레이드</a:t>
            </a:r>
            <a:r>
              <a:rPr lang="en-US" altLang="ko-KR" sz="1600" dirty="0" smtClean="0">
                <a:solidFill>
                  <a:schemeClr val="bg1"/>
                </a:solidFill>
              </a:rPr>
              <a:t>!</a:t>
            </a:r>
            <a:endParaRPr lang="en-US" altLang="ko-KR" sz="1600" dirty="0" smtClean="0">
              <a:solidFill>
                <a:schemeClr val="bg1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2110661" y="6051798"/>
            <a:ext cx="1422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 smtClean="0">
                <a:solidFill>
                  <a:schemeClr val="bg1"/>
                </a:solidFill>
              </a:rPr>
              <a:t>테트리스</a:t>
            </a:r>
            <a:r>
              <a:rPr lang="en-US" altLang="ko-KR" b="1" dirty="0" smtClean="0">
                <a:solidFill>
                  <a:schemeClr val="bg1"/>
                </a:solidFill>
              </a:rPr>
              <a:t>DX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48" name="AutoShape 4"/>
          <p:cNvSpPr>
            <a:spLocks noChangeArrowheads="1"/>
          </p:cNvSpPr>
          <p:nvPr/>
        </p:nvSpPr>
        <p:spPr bwMode="auto">
          <a:xfrm rot="16200000" flipV="1">
            <a:off x="1825238" y="6114728"/>
            <a:ext cx="274638" cy="260350"/>
          </a:xfrm>
          <a:prstGeom prst="upArrow">
            <a:avLst>
              <a:gd name="adj1" fmla="val 0"/>
              <a:gd name="adj2" fmla="val 100000"/>
            </a:avLst>
          </a:prstGeom>
          <a:gradFill rotWithShape="1">
            <a:gsLst>
              <a:gs pos="0">
                <a:schemeClr val="bg1">
                  <a:alpha val="78000"/>
                </a:schemeClr>
              </a:gs>
              <a:gs pos="100000">
                <a:schemeClr val="tx1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vert="eaVert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0" name="TextBox 49"/>
          <p:cNvSpPr txBox="1"/>
          <p:nvPr/>
        </p:nvSpPr>
        <p:spPr>
          <a:xfrm>
            <a:off x="1850936" y="1655088"/>
            <a:ext cx="15703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 smtClean="0"/>
              <a:t>테트리스</a:t>
            </a:r>
            <a:r>
              <a:rPr lang="en-US" altLang="ko-KR" sz="1600" dirty="0" smtClean="0"/>
              <a:t>DX</a:t>
            </a:r>
            <a:r>
              <a:rPr lang="ko-KR" altLang="en-US" sz="1600" dirty="0" smtClean="0"/>
              <a:t>란</a:t>
            </a:r>
            <a:r>
              <a:rPr lang="en-US" altLang="ko-KR" sz="1600" dirty="0" smtClean="0"/>
              <a:t>?</a:t>
            </a:r>
            <a:endParaRPr lang="en-US" altLang="ko-KR" sz="1600" dirty="0" smtClean="0"/>
          </a:p>
        </p:txBody>
      </p:sp>
      <p:pic>
        <p:nvPicPr>
          <p:cNvPr id="26" name="그림 25" descr="테트리스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643174" y="2786058"/>
            <a:ext cx="1860480" cy="1857364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1857356" y="2071678"/>
            <a:ext cx="64240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우리가 알던 </a:t>
            </a:r>
            <a:r>
              <a:rPr lang="ko-KR" altLang="en-US" sz="1200" dirty="0" err="1" smtClean="0"/>
              <a:t>테트리스에</a:t>
            </a:r>
            <a:r>
              <a:rPr lang="ko-KR" altLang="en-US" sz="1200" dirty="0" smtClean="0"/>
              <a:t> 아이템</a:t>
            </a:r>
            <a:r>
              <a:rPr lang="en-US" altLang="ko-KR" sz="1200" dirty="0" smtClean="0"/>
              <a:t>, BGM </a:t>
            </a:r>
            <a:r>
              <a:rPr lang="ko-KR" altLang="en-US" sz="1200" dirty="0" smtClean="0"/>
              <a:t>등을 넣어 새롭게 재탄생 시킨 업그레이드 </a:t>
            </a:r>
            <a:r>
              <a:rPr lang="en-US" altLang="ko-KR" sz="1200" dirty="0" smtClean="0"/>
              <a:t>DX</a:t>
            </a:r>
            <a:r>
              <a:rPr lang="ko-KR" altLang="en-US" sz="1200" dirty="0" smtClean="0"/>
              <a:t>버전</a:t>
            </a:r>
            <a:r>
              <a:rPr lang="en-US" altLang="ko-KR" sz="1200" dirty="0" smtClean="0"/>
              <a:t>!!</a:t>
            </a:r>
            <a:r>
              <a:rPr lang="ko-KR" altLang="en-US" sz="1200" dirty="0" smtClean="0"/>
              <a:t> </a:t>
            </a:r>
            <a:endParaRPr lang="ko-KR" altLang="en-US" sz="1200" dirty="0"/>
          </a:p>
        </p:txBody>
      </p:sp>
      <p:pic>
        <p:nvPicPr>
          <p:cNvPr id="30" name="그림 29" descr="테트리스 플레이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9190" y="2714620"/>
            <a:ext cx="1857388" cy="1961960"/>
          </a:xfrm>
          <a:prstGeom prst="rect">
            <a:avLst/>
          </a:prstGeom>
        </p:spPr>
      </p:pic>
      <p:pic>
        <p:nvPicPr>
          <p:cNvPr id="32" name="01-title.mp3">
            <a:hlinkClick r:id="" action="ppaction://media"/>
          </p:cNvPr>
          <p:cNvPicPr>
            <a:picLocks noRot="1" noChangeAspect="1"/>
          </p:cNvPicPr>
          <p:nvPr>
            <a:audioFile r:link="rId1"/>
          </p:nvPr>
        </p:nvPicPr>
        <p:blipFill>
          <a:blip r:embed="rId6"/>
          <a:stretch>
            <a:fillRect/>
          </a:stretch>
        </p:blipFill>
        <p:spPr>
          <a:xfrm>
            <a:off x="8715404" y="5857892"/>
            <a:ext cx="304800" cy="304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1" presetClass="entr" presetSubtype="0" fill="hold" grpId="2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 tmFilter="0,0; .5, 1; 1, 1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1" dur="1" fill="hold"/>
                                        <p:tgtEl>
                                          <p:spTgt spid="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22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2"/>
                </p:tgtEl>
              </p:cMediaNode>
            </p:audio>
          </p:childTnLst>
        </p:cTn>
      </p:par>
    </p:tnLst>
    <p:bldLst>
      <p:bldP spid="46" grpId="2"/>
      <p:bldP spid="47" grpId="2"/>
      <p:bldP spid="48" grpId="2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764704"/>
            <a:ext cx="9144000" cy="5760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6"/>
          <p:cNvGrpSpPr>
            <a:grpSpLocks/>
          </p:cNvGrpSpPr>
          <p:nvPr/>
        </p:nvGrpSpPr>
        <p:grpSpPr bwMode="auto">
          <a:xfrm>
            <a:off x="5004048" y="293985"/>
            <a:ext cx="1152525" cy="782638"/>
            <a:chOff x="3592" y="1706"/>
            <a:chExt cx="726" cy="493"/>
          </a:xfrm>
        </p:grpSpPr>
        <p:sp>
          <p:nvSpPr>
            <p:cNvPr id="3079" name="Oval 7"/>
            <p:cNvSpPr>
              <a:spLocks noChangeArrowheads="1"/>
            </p:cNvSpPr>
            <p:nvPr/>
          </p:nvSpPr>
          <p:spPr bwMode="auto">
            <a:xfrm>
              <a:off x="3702" y="1706"/>
              <a:ext cx="493" cy="493"/>
            </a:xfrm>
            <a:prstGeom prst="ellipse">
              <a:avLst/>
            </a:prstGeom>
            <a:noFill/>
            <a:ln w="9525">
              <a:solidFill>
                <a:srgbClr val="4D4D4D"/>
              </a:solidFill>
              <a:round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3080" name="Text Box 8"/>
            <p:cNvSpPr txBox="1">
              <a:spLocks noChangeArrowheads="1"/>
            </p:cNvSpPr>
            <p:nvPr/>
          </p:nvSpPr>
          <p:spPr bwMode="auto">
            <a:xfrm>
              <a:off x="3592" y="1835"/>
              <a:ext cx="726" cy="2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ko-KR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endParaRPr>
            </a:p>
          </p:txBody>
        </p:sp>
      </p:grpSp>
      <p:sp>
        <p:nvSpPr>
          <p:cNvPr id="3081" name="Oval 9"/>
          <p:cNvSpPr>
            <a:spLocks noChangeArrowheads="1"/>
          </p:cNvSpPr>
          <p:nvPr/>
        </p:nvSpPr>
        <p:spPr bwMode="auto">
          <a:xfrm>
            <a:off x="6012656" y="260648"/>
            <a:ext cx="863600" cy="863600"/>
          </a:xfrm>
          <a:prstGeom prst="ellipse">
            <a:avLst/>
          </a:prstGeom>
          <a:noFill/>
          <a:ln w="38100">
            <a:solidFill>
              <a:srgbClr val="FF0066"/>
            </a:solidFill>
            <a:prstDash val="sysDot"/>
            <a:round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3082" name="Oval 10"/>
          <p:cNvSpPr>
            <a:spLocks noChangeArrowheads="1"/>
          </p:cNvSpPr>
          <p:nvPr/>
        </p:nvSpPr>
        <p:spPr bwMode="auto">
          <a:xfrm>
            <a:off x="6042273" y="293985"/>
            <a:ext cx="782637" cy="782638"/>
          </a:xfrm>
          <a:prstGeom prst="ellips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ko-KR" altLang="en-US" sz="1600"/>
          </a:p>
        </p:txBody>
      </p:sp>
      <p:sp>
        <p:nvSpPr>
          <p:cNvPr id="3083" name="Oval 11"/>
          <p:cNvSpPr>
            <a:spLocks noChangeArrowheads="1"/>
          </p:cNvSpPr>
          <p:nvPr/>
        </p:nvSpPr>
        <p:spPr bwMode="auto">
          <a:xfrm>
            <a:off x="6907460" y="293985"/>
            <a:ext cx="782638" cy="782638"/>
          </a:xfrm>
          <a:prstGeom prst="ellipse">
            <a:avLst/>
          </a:prstGeom>
          <a:noFill/>
          <a:ln w="9525">
            <a:solidFill>
              <a:srgbClr val="4D4D4D"/>
            </a:solidFill>
            <a:round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ko-KR" altLang="en-US" sz="1600"/>
          </a:p>
        </p:txBody>
      </p:sp>
      <p:sp>
        <p:nvSpPr>
          <p:cNvPr id="3084" name="Text Box 12"/>
          <p:cNvSpPr txBox="1">
            <a:spLocks noChangeArrowheads="1"/>
          </p:cNvSpPr>
          <p:nvPr/>
        </p:nvSpPr>
        <p:spPr bwMode="auto">
          <a:xfrm>
            <a:off x="6732835" y="498773"/>
            <a:ext cx="115252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3085" name="Oval 13"/>
          <p:cNvSpPr>
            <a:spLocks noChangeArrowheads="1"/>
          </p:cNvSpPr>
          <p:nvPr/>
        </p:nvSpPr>
        <p:spPr bwMode="auto">
          <a:xfrm>
            <a:off x="7771060" y="293985"/>
            <a:ext cx="782638" cy="782638"/>
          </a:xfrm>
          <a:prstGeom prst="ellipse">
            <a:avLst/>
          </a:prstGeom>
          <a:noFill/>
          <a:ln w="9525">
            <a:solidFill>
              <a:srgbClr val="4D4D4D"/>
            </a:solidFill>
            <a:round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ko-KR" altLang="en-US" sz="1600"/>
          </a:p>
        </p:txBody>
      </p:sp>
      <p:sp>
        <p:nvSpPr>
          <p:cNvPr id="23" name="타원 22"/>
          <p:cNvSpPr/>
          <p:nvPr/>
        </p:nvSpPr>
        <p:spPr>
          <a:xfrm>
            <a:off x="1187624" y="1576548"/>
            <a:ext cx="432048" cy="432048"/>
          </a:xfrm>
          <a:prstGeom prst="ellipse">
            <a:avLst/>
          </a:prstGeom>
          <a:solidFill>
            <a:srgbClr val="0082F1"/>
          </a:solidFill>
          <a:ln>
            <a:solidFill>
              <a:srgbClr val="0082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오른쪽 화살표 23"/>
          <p:cNvSpPr/>
          <p:nvPr/>
        </p:nvSpPr>
        <p:spPr>
          <a:xfrm>
            <a:off x="1272695" y="1661619"/>
            <a:ext cx="288032" cy="288032"/>
          </a:xfrm>
          <a:prstGeom prst="rightArrow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AutoShape 1"/>
          <p:cNvSpPr>
            <a:spLocks/>
          </p:cNvSpPr>
          <p:nvPr/>
        </p:nvSpPr>
        <p:spPr bwMode="auto">
          <a:xfrm>
            <a:off x="6286512" y="2214554"/>
            <a:ext cx="2500330" cy="2491136"/>
          </a:xfrm>
          <a:prstGeom prst="accentCallout2">
            <a:avLst>
              <a:gd name="adj1" fmla="val 8162"/>
              <a:gd name="adj2" fmla="val -2713"/>
              <a:gd name="adj3" fmla="val 8162"/>
              <a:gd name="adj4" fmla="val -16556"/>
              <a:gd name="adj5" fmla="val 66102"/>
              <a:gd name="adj6" fmla="val -28981"/>
            </a:avLst>
          </a:prstGeom>
          <a:solidFill>
            <a:srgbClr val="FFCC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  <a:t>메인 화면</a:t>
            </a:r>
            <a:endParaRPr kumimoji="1" lang="en-US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굴림" pitchFamily="50" charset="-127"/>
              </a:rPr>
              <a:t>[</a:t>
            </a:r>
            <a:r>
              <a:rPr kumimoji="1" lang="ko-KR" altLang="en-US" dirty="0" smtClean="0">
                <a:latin typeface="굴림" pitchFamily="50" charset="-127"/>
                <a:ea typeface="굴림" pitchFamily="50" charset="-127"/>
                <a:cs typeface="굴림" pitchFamily="50" charset="-127"/>
              </a:rPr>
              <a:t>게임 이름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굴림" pitchFamily="50" charset="-127"/>
              </a:rPr>
              <a:t>]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  <a:t>[</a:t>
            </a:r>
            <a:r>
              <a:rPr kumimoji="1" lang="ko-KR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  <a:t>게임 시작</a:t>
            </a:r>
            <a:r>
              <a:rPr kumimoji="1" lang="en-US" altLang="ko-K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  <a:t>]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굴림" pitchFamily="50" charset="-127"/>
              </a:rPr>
              <a:t>[</a:t>
            </a:r>
            <a:r>
              <a:rPr kumimoji="1" lang="ko-KR" altLang="en-US" dirty="0" smtClean="0">
                <a:latin typeface="굴림" pitchFamily="50" charset="-127"/>
                <a:ea typeface="굴림" pitchFamily="50" charset="-127"/>
                <a:cs typeface="굴림" pitchFamily="50" charset="-127"/>
              </a:rPr>
              <a:t>게임 방법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굴림" pitchFamily="50" charset="-127"/>
              </a:rPr>
              <a:t>] or </a:t>
            </a:r>
            <a:r>
              <a:rPr kumimoji="1" lang="ko-KR" altLang="en-US" dirty="0" smtClean="0">
                <a:latin typeface="굴림" pitchFamily="50" charset="-127"/>
                <a:ea typeface="굴림" pitchFamily="50" charset="-127"/>
                <a:cs typeface="굴림" pitchFamily="50" charset="-127"/>
              </a:rPr>
              <a:t>조작법</a:t>
            </a:r>
            <a:endParaRPr kumimoji="1" lang="en-US" altLang="ko-KR" dirty="0" smtClean="0"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굴림" pitchFamily="50" charset="-127"/>
              </a:rPr>
              <a:t>[</a:t>
            </a:r>
            <a:r>
              <a:rPr kumimoji="1" lang="ko-KR" altLang="en-US" dirty="0" smtClean="0">
                <a:latin typeface="굴림" pitchFamily="50" charset="-127"/>
                <a:ea typeface="굴림" pitchFamily="50" charset="-127"/>
                <a:cs typeface="굴림" pitchFamily="50" charset="-127"/>
              </a:rPr>
              <a:t>게임 기록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굴림" pitchFamily="50" charset="-127"/>
              </a:rPr>
              <a:t>] or </a:t>
            </a:r>
            <a:r>
              <a:rPr kumimoji="1" lang="ko-KR" altLang="en-US" dirty="0" smtClean="0">
                <a:latin typeface="굴림" pitchFamily="50" charset="-127"/>
                <a:ea typeface="굴림" pitchFamily="50" charset="-127"/>
                <a:cs typeface="굴림" pitchFamily="50" charset="-127"/>
              </a:rPr>
              <a:t>랭킹</a:t>
            </a:r>
            <a:endParaRPr kumimoji="1" lang="en-US" altLang="ko-KR" dirty="0" smtClean="0"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  <a:t>[</a:t>
            </a:r>
            <a:r>
              <a:rPr kumimoji="1" lang="ko-KR" altLang="en-US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  <a:t>옵</a:t>
            </a:r>
            <a:r>
              <a:rPr kumimoji="1" lang="ko-KR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  <a:t>       </a:t>
            </a:r>
            <a:r>
              <a:rPr kumimoji="1" lang="ko-KR" altLang="en-US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  <a:t>션</a:t>
            </a:r>
            <a:r>
              <a:rPr kumimoji="1" lang="en-US" altLang="ko-K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  <a:t>] </a:t>
            </a:r>
            <a:r>
              <a:rPr kumimoji="1" lang="ko-KR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  <a:t>여건 되면</a:t>
            </a:r>
            <a:endParaRPr kumimoji="1" lang="en-US" altLang="ko-KR" dirty="0" smtClean="0"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굴림" pitchFamily="50" charset="-127"/>
              </a:rPr>
              <a:t>[</a:t>
            </a:r>
            <a:r>
              <a:rPr kumimoji="1" lang="ko-KR" altLang="en-US" dirty="0" smtClean="0">
                <a:latin typeface="굴림" pitchFamily="50" charset="-127"/>
                <a:ea typeface="굴림" pitchFamily="50" charset="-127"/>
                <a:cs typeface="굴림" pitchFamily="50" charset="-127"/>
              </a:rPr>
              <a:t>게임 종료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굴림" pitchFamily="50" charset="-127"/>
              </a:rPr>
              <a:t>] </a:t>
            </a:r>
            <a:r>
              <a:rPr kumimoji="1" lang="ko-KR" altLang="en-US" dirty="0" smtClean="0">
                <a:latin typeface="굴림" pitchFamily="50" charset="-127"/>
                <a:ea typeface="굴림" pitchFamily="50" charset="-127"/>
                <a:cs typeface="굴림" pitchFamily="50" charset="-127"/>
              </a:rPr>
              <a:t>등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굴림" pitchFamily="50" charset="-127"/>
              </a:rPr>
              <a:t>…</a:t>
            </a:r>
          </a:p>
        </p:txBody>
      </p:sp>
      <p:sp>
        <p:nvSpPr>
          <p:cNvPr id="59" name="직사각형 58"/>
          <p:cNvSpPr/>
          <p:nvPr/>
        </p:nvSpPr>
        <p:spPr>
          <a:xfrm>
            <a:off x="1835696" y="1643050"/>
            <a:ext cx="2521990" cy="35719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TextBox 60"/>
          <p:cNvSpPr txBox="1"/>
          <p:nvPr/>
        </p:nvSpPr>
        <p:spPr>
          <a:xfrm>
            <a:off x="1850936" y="1655088"/>
            <a:ext cx="25843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/>
              <a:t>GUI </a:t>
            </a:r>
            <a:r>
              <a:rPr lang="ko-KR" altLang="en-US" sz="1600" dirty="0" smtClean="0"/>
              <a:t>디자인 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[</a:t>
            </a:r>
            <a:r>
              <a:rPr lang="ko-KR" altLang="en-US" sz="1600" dirty="0" smtClean="0"/>
              <a:t>담당 이규선</a:t>
            </a:r>
            <a:r>
              <a:rPr lang="en-US" altLang="ko-KR" sz="1600" dirty="0" smtClean="0"/>
              <a:t>]</a:t>
            </a:r>
            <a:endParaRPr lang="en-US" altLang="ko-KR" sz="1600" dirty="0" smtClean="0"/>
          </a:p>
        </p:txBody>
      </p:sp>
      <p:sp>
        <p:nvSpPr>
          <p:cNvPr id="64" name="TextBox 63"/>
          <p:cNvSpPr txBox="1"/>
          <p:nvPr/>
        </p:nvSpPr>
        <p:spPr>
          <a:xfrm>
            <a:off x="2143108" y="6357958"/>
            <a:ext cx="41649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solidFill>
                  <a:schemeClr val="bg1"/>
                </a:solidFill>
              </a:rPr>
              <a:t>누구나 쉽게 다가갈 수 있게 쉽고 간명하게</a:t>
            </a:r>
            <a:r>
              <a:rPr lang="en-US" altLang="ko-KR" sz="1600" dirty="0" smtClean="0">
                <a:solidFill>
                  <a:schemeClr val="bg1"/>
                </a:solidFill>
              </a:rPr>
              <a:t>!</a:t>
            </a:r>
            <a:endParaRPr lang="en-US" altLang="ko-KR" sz="1600" dirty="0" smtClean="0">
              <a:solidFill>
                <a:schemeClr val="bg1"/>
              </a:solidFill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2110661" y="6051798"/>
            <a:ext cx="1366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</a:rPr>
              <a:t>GUI </a:t>
            </a:r>
            <a:r>
              <a:rPr lang="ko-KR" altLang="en-US" b="1" dirty="0" smtClean="0">
                <a:solidFill>
                  <a:schemeClr val="bg1"/>
                </a:solidFill>
              </a:rPr>
              <a:t>디자인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66" name="AutoShape 4"/>
          <p:cNvSpPr>
            <a:spLocks noChangeArrowheads="1"/>
          </p:cNvSpPr>
          <p:nvPr/>
        </p:nvSpPr>
        <p:spPr bwMode="auto">
          <a:xfrm rot="16200000" flipV="1">
            <a:off x="1825238" y="6114728"/>
            <a:ext cx="274638" cy="260350"/>
          </a:xfrm>
          <a:prstGeom prst="upArrow">
            <a:avLst>
              <a:gd name="adj1" fmla="val 0"/>
              <a:gd name="adj2" fmla="val 100000"/>
            </a:avLst>
          </a:prstGeom>
          <a:gradFill rotWithShape="1">
            <a:gsLst>
              <a:gs pos="0">
                <a:schemeClr val="bg1">
                  <a:alpha val="78000"/>
                </a:schemeClr>
              </a:gs>
              <a:gs pos="100000">
                <a:schemeClr val="tx1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vert="eaVert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7" name="Text Box 2"/>
          <p:cNvSpPr txBox="1">
            <a:spLocks noChangeArrowheads="1"/>
          </p:cNvSpPr>
          <p:nvPr/>
        </p:nvSpPr>
        <p:spPr bwMode="auto">
          <a:xfrm>
            <a:off x="5004048" y="562211"/>
            <a:ext cx="1152525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 b="1" dirty="0" smtClean="0">
                <a:ln>
                  <a:solidFill>
                    <a:schemeClr val="bg1">
                      <a:lumMod val="50000"/>
                      <a:alpha val="1900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INTRO</a:t>
            </a:r>
            <a:endParaRPr lang="ko-KR" altLang="en-US" sz="1200" b="1" dirty="0">
              <a:ln>
                <a:solidFill>
                  <a:schemeClr val="bg1">
                    <a:lumMod val="50000"/>
                    <a:alpha val="1900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68" name="Text Box 2"/>
          <p:cNvSpPr txBox="1">
            <a:spLocks noChangeArrowheads="1"/>
          </p:cNvSpPr>
          <p:nvPr/>
        </p:nvSpPr>
        <p:spPr bwMode="auto">
          <a:xfrm>
            <a:off x="5867747" y="563920"/>
            <a:ext cx="1152525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>
              <a:defRPr/>
            </a:pPr>
            <a:r>
              <a:rPr lang="en-US" altLang="ko-KR" sz="1200" b="1" dirty="0" smtClean="0">
                <a:ln>
                  <a:solidFill>
                    <a:schemeClr val="bg1">
                      <a:lumMod val="50000"/>
                      <a:alpha val="1900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GUI</a:t>
            </a:r>
            <a:endParaRPr lang="ko-KR" altLang="en-US" sz="1200" b="1" dirty="0" smtClean="0">
              <a:ln>
                <a:solidFill>
                  <a:schemeClr val="bg1">
                    <a:lumMod val="50000"/>
                    <a:alpha val="1900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69" name="Text Box 2"/>
          <p:cNvSpPr txBox="1">
            <a:spLocks noChangeArrowheads="1"/>
          </p:cNvSpPr>
          <p:nvPr/>
        </p:nvSpPr>
        <p:spPr bwMode="auto">
          <a:xfrm>
            <a:off x="6744906" y="576983"/>
            <a:ext cx="1152525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 b="1" dirty="0" smtClean="0">
                <a:ln>
                  <a:solidFill>
                    <a:schemeClr val="bg1">
                      <a:lumMod val="50000"/>
                      <a:alpha val="1900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OPTION</a:t>
            </a:r>
            <a:endParaRPr lang="ko-KR" altLang="en-US" sz="1200" b="1" dirty="0">
              <a:ln>
                <a:solidFill>
                  <a:schemeClr val="bg1">
                    <a:lumMod val="50000"/>
                    <a:alpha val="1900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70" name="Text Box 2"/>
          <p:cNvSpPr txBox="1">
            <a:spLocks noChangeArrowheads="1"/>
          </p:cNvSpPr>
          <p:nvPr/>
        </p:nvSpPr>
        <p:spPr bwMode="auto">
          <a:xfrm>
            <a:off x="7609002" y="576983"/>
            <a:ext cx="1152525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 b="1" dirty="0" smtClean="0">
                <a:ln>
                  <a:solidFill>
                    <a:schemeClr val="bg1">
                      <a:lumMod val="50000"/>
                      <a:alpha val="1900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BGM</a:t>
            </a:r>
            <a:endParaRPr lang="ko-KR" altLang="en-US" sz="1200" b="1" dirty="0">
              <a:ln>
                <a:solidFill>
                  <a:schemeClr val="bg1">
                    <a:lumMod val="50000"/>
                    <a:alpha val="1900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35496" y="395372"/>
            <a:ext cx="1656184" cy="33855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600" dirty="0" smtClean="0">
                <a:ln>
                  <a:solidFill>
                    <a:schemeClr val="bg1">
                      <a:lumMod val="50000"/>
                      <a:alpha val="19000"/>
                    </a:schemeClr>
                  </a:solidFill>
                </a:ln>
                <a:solidFill>
                  <a:srgbClr val="0082F1"/>
                </a:solidFill>
                <a:effectLst>
                  <a:reflection blurRad="6350" stA="55000" endA="50" endPos="85000" dir="5400000" sy="-100000" algn="bl" rotWithShape="0"/>
                </a:effectLst>
                <a:latin typeface="휴먼둥근헤드라인" pitchFamily="18" charset="-127"/>
                <a:ea typeface="휴먼둥근헤드라인" pitchFamily="18" charset="-127"/>
              </a:rPr>
              <a:t>GUI </a:t>
            </a:r>
            <a:r>
              <a:rPr kumimoji="0" lang="ko-KR" altLang="en-US" sz="1600" dirty="0" smtClean="0">
                <a:ln>
                  <a:solidFill>
                    <a:schemeClr val="bg1">
                      <a:lumMod val="50000"/>
                      <a:alpha val="19000"/>
                    </a:schemeClr>
                  </a:solidFill>
                </a:ln>
                <a:solidFill>
                  <a:srgbClr val="0082F1"/>
                </a:solidFill>
                <a:effectLst>
                  <a:reflection blurRad="6350" stA="55000" endA="50" endPos="85000" dir="5400000" sy="-100000" algn="bl" rotWithShape="0"/>
                </a:effectLst>
                <a:latin typeface="휴먼둥근헤드라인" pitchFamily="18" charset="-127"/>
                <a:ea typeface="휴먼둥근헤드라인" pitchFamily="18" charset="-127"/>
              </a:rPr>
              <a:t>디자인</a:t>
            </a:r>
            <a:endParaRPr kumimoji="0" lang="ko-KR" altLang="en-US" sz="1600" dirty="0">
              <a:ln>
                <a:solidFill>
                  <a:schemeClr val="bg1">
                    <a:lumMod val="50000"/>
                    <a:alpha val="19000"/>
                  </a:schemeClr>
                </a:solidFill>
              </a:ln>
              <a:solidFill>
                <a:srgbClr val="0082F1"/>
              </a:solidFill>
              <a:effectLst>
                <a:reflection blurRad="6350" stA="55000" endA="50" endPos="85000" dir="5400000" sy="-100000" algn="bl" rotWithShape="0"/>
              </a:effectLst>
              <a:latin typeface="휴먼둥근헤드라인" pitchFamily="18" charset="-127"/>
              <a:ea typeface="휴먼둥근헤드라인" pitchFamily="18" charset="-127"/>
            </a:endParaRPr>
          </a:p>
        </p:txBody>
      </p:sp>
      <p:pic>
        <p:nvPicPr>
          <p:cNvPr id="34" name="그림 33" descr="테트리스-배경.gi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14546" y="2214554"/>
            <a:ext cx="3413997" cy="3408278"/>
          </a:xfrm>
          <a:prstGeom prst="rect">
            <a:avLst/>
          </a:prstGeom>
        </p:spPr>
      </p:pic>
      <p:pic>
        <p:nvPicPr>
          <p:cNvPr id="35" name="04-KARINKA.mp3">
            <a:hlinkClick r:id="" action="ppaction://media"/>
          </p:cNvPr>
          <p:cNvPicPr>
            <a:picLocks noRot="1" noChangeAspect="1"/>
          </p:cNvPicPr>
          <p:nvPr>
            <a:audioFile r:link="rId1"/>
          </p:nvPr>
        </p:nvPicPr>
        <p:blipFill>
          <a:blip r:embed="rId6"/>
          <a:stretch>
            <a:fillRect/>
          </a:stretch>
        </p:blipFill>
        <p:spPr>
          <a:xfrm>
            <a:off x="8501090" y="5786454"/>
            <a:ext cx="304800" cy="304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 tmFilter="0,0; .5, 1; 1, 1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1" dur="1" fill="hold"/>
                                        <p:tgtEl>
                                          <p:spTgt spid="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numSld="2">
                <p:cTn id="22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5"/>
                </p:tgtEl>
              </p:cMediaNode>
            </p:audio>
          </p:childTnLst>
        </p:cTn>
      </p:par>
    </p:tnLst>
    <p:bldLst>
      <p:bldP spid="64" grpId="0"/>
      <p:bldP spid="65" grpId="0"/>
      <p:bldP spid="6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764704"/>
            <a:ext cx="9144000" cy="5760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6"/>
          <p:cNvGrpSpPr>
            <a:grpSpLocks/>
          </p:cNvGrpSpPr>
          <p:nvPr/>
        </p:nvGrpSpPr>
        <p:grpSpPr bwMode="auto">
          <a:xfrm>
            <a:off x="5004048" y="293985"/>
            <a:ext cx="1152525" cy="782638"/>
            <a:chOff x="3592" y="1706"/>
            <a:chExt cx="726" cy="493"/>
          </a:xfrm>
        </p:grpSpPr>
        <p:sp>
          <p:nvSpPr>
            <p:cNvPr id="3079" name="Oval 7"/>
            <p:cNvSpPr>
              <a:spLocks noChangeArrowheads="1"/>
            </p:cNvSpPr>
            <p:nvPr/>
          </p:nvSpPr>
          <p:spPr bwMode="auto">
            <a:xfrm>
              <a:off x="3702" y="1706"/>
              <a:ext cx="493" cy="493"/>
            </a:xfrm>
            <a:prstGeom prst="ellipse">
              <a:avLst/>
            </a:prstGeom>
            <a:noFill/>
            <a:ln w="9525">
              <a:solidFill>
                <a:srgbClr val="4D4D4D"/>
              </a:solidFill>
              <a:round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3080" name="Text Box 8"/>
            <p:cNvSpPr txBox="1">
              <a:spLocks noChangeArrowheads="1"/>
            </p:cNvSpPr>
            <p:nvPr/>
          </p:nvSpPr>
          <p:spPr bwMode="auto">
            <a:xfrm>
              <a:off x="3592" y="1835"/>
              <a:ext cx="726" cy="2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ko-KR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endParaRPr>
            </a:p>
          </p:txBody>
        </p:sp>
      </p:grpSp>
      <p:sp>
        <p:nvSpPr>
          <p:cNvPr id="3081" name="Oval 9"/>
          <p:cNvSpPr>
            <a:spLocks noChangeArrowheads="1"/>
          </p:cNvSpPr>
          <p:nvPr/>
        </p:nvSpPr>
        <p:spPr bwMode="auto">
          <a:xfrm>
            <a:off x="6876752" y="260648"/>
            <a:ext cx="863600" cy="863600"/>
          </a:xfrm>
          <a:prstGeom prst="ellipse">
            <a:avLst/>
          </a:prstGeom>
          <a:noFill/>
          <a:ln w="38100">
            <a:solidFill>
              <a:srgbClr val="FF0066"/>
            </a:solidFill>
            <a:prstDash val="sysDot"/>
            <a:round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3082" name="Oval 10"/>
          <p:cNvSpPr>
            <a:spLocks noChangeArrowheads="1"/>
          </p:cNvSpPr>
          <p:nvPr/>
        </p:nvSpPr>
        <p:spPr bwMode="auto">
          <a:xfrm>
            <a:off x="6042273" y="293985"/>
            <a:ext cx="782637" cy="782638"/>
          </a:xfrm>
          <a:prstGeom prst="ellipse">
            <a:avLst/>
          </a:prstGeom>
          <a:noFill/>
          <a:ln w="9525">
            <a:solidFill>
              <a:srgbClr val="4D4D4D"/>
            </a:solidFill>
            <a:round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ko-KR" altLang="en-US" sz="1600"/>
          </a:p>
        </p:txBody>
      </p:sp>
      <p:sp>
        <p:nvSpPr>
          <p:cNvPr id="3083" name="Oval 11"/>
          <p:cNvSpPr>
            <a:spLocks noChangeArrowheads="1"/>
          </p:cNvSpPr>
          <p:nvPr/>
        </p:nvSpPr>
        <p:spPr bwMode="auto">
          <a:xfrm>
            <a:off x="6907460" y="293985"/>
            <a:ext cx="782638" cy="782638"/>
          </a:xfrm>
          <a:prstGeom prst="ellips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ko-KR" altLang="en-US" sz="1600"/>
          </a:p>
        </p:txBody>
      </p:sp>
      <p:sp>
        <p:nvSpPr>
          <p:cNvPr id="3084" name="Text Box 12"/>
          <p:cNvSpPr txBox="1">
            <a:spLocks noChangeArrowheads="1"/>
          </p:cNvSpPr>
          <p:nvPr/>
        </p:nvSpPr>
        <p:spPr bwMode="auto">
          <a:xfrm>
            <a:off x="6732835" y="498773"/>
            <a:ext cx="115252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3085" name="Oval 13"/>
          <p:cNvSpPr>
            <a:spLocks noChangeArrowheads="1"/>
          </p:cNvSpPr>
          <p:nvPr/>
        </p:nvSpPr>
        <p:spPr bwMode="auto">
          <a:xfrm>
            <a:off x="7771060" y="293985"/>
            <a:ext cx="782638" cy="782638"/>
          </a:xfrm>
          <a:prstGeom prst="ellipse">
            <a:avLst/>
          </a:prstGeom>
          <a:noFill/>
          <a:ln w="9525">
            <a:solidFill>
              <a:srgbClr val="4D4D4D"/>
            </a:solidFill>
            <a:round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ko-KR" altLang="en-US" sz="1600"/>
          </a:p>
        </p:txBody>
      </p:sp>
      <p:sp>
        <p:nvSpPr>
          <p:cNvPr id="58" name="타원 57"/>
          <p:cNvSpPr/>
          <p:nvPr/>
        </p:nvSpPr>
        <p:spPr>
          <a:xfrm>
            <a:off x="1187624" y="1576548"/>
            <a:ext cx="432048" cy="432048"/>
          </a:xfrm>
          <a:prstGeom prst="ellipse">
            <a:avLst/>
          </a:prstGeom>
          <a:solidFill>
            <a:srgbClr val="0082F1"/>
          </a:solidFill>
          <a:ln>
            <a:solidFill>
              <a:srgbClr val="0082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오른쪽 화살표 58"/>
          <p:cNvSpPr/>
          <p:nvPr/>
        </p:nvSpPr>
        <p:spPr>
          <a:xfrm>
            <a:off x="1272695" y="1661619"/>
            <a:ext cx="288032" cy="288032"/>
          </a:xfrm>
          <a:prstGeom prst="rightArrow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AutoShape 1"/>
          <p:cNvSpPr>
            <a:spLocks/>
          </p:cNvSpPr>
          <p:nvPr/>
        </p:nvSpPr>
        <p:spPr bwMode="auto">
          <a:xfrm rot="10800000">
            <a:off x="357158" y="4500570"/>
            <a:ext cx="2449835" cy="1152128"/>
          </a:xfrm>
          <a:prstGeom prst="accentCallout2">
            <a:avLst>
              <a:gd name="adj1" fmla="val 8162"/>
              <a:gd name="adj2" fmla="val -2713"/>
              <a:gd name="adj3" fmla="val 8162"/>
              <a:gd name="adj4" fmla="val -16556"/>
              <a:gd name="adj5" fmla="val 66102"/>
              <a:gd name="adj6" fmla="val -28981"/>
            </a:avLst>
          </a:prstGeom>
          <a:solidFill>
            <a:srgbClr val="FFCC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50" name="AutoShape 1"/>
          <p:cNvSpPr>
            <a:spLocks/>
          </p:cNvSpPr>
          <p:nvPr/>
        </p:nvSpPr>
        <p:spPr bwMode="auto">
          <a:xfrm>
            <a:off x="6429388" y="1785926"/>
            <a:ext cx="2449835" cy="1152128"/>
          </a:xfrm>
          <a:prstGeom prst="accentCallout2">
            <a:avLst>
              <a:gd name="adj1" fmla="val 8162"/>
              <a:gd name="adj2" fmla="val -2713"/>
              <a:gd name="adj3" fmla="val 8162"/>
              <a:gd name="adj4" fmla="val -16556"/>
              <a:gd name="adj5" fmla="val 66102"/>
              <a:gd name="adj6" fmla="val -28981"/>
            </a:avLst>
          </a:prstGeom>
          <a:solidFill>
            <a:srgbClr val="FFCC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  <a:t>테트리스</a:t>
            </a:r>
            <a:r>
              <a:rPr kumimoji="1" lang="en-US" altLang="ko-K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  <a:t>DX</a:t>
            </a:r>
            <a:r>
              <a:rPr kumimoji="1" lang="ko-KR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  <a:t>를 더욱 흥미 진진하게 만들어 줄 아이템 기능</a:t>
            </a:r>
            <a:endParaRPr kumimoji="1" lang="en-US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dirty="0" smtClean="0">
                <a:latin typeface="돋움체" pitchFamily="49" charset="-127"/>
                <a:ea typeface="돋움체" pitchFamily="49" charset="-127"/>
                <a:cs typeface="굴림" pitchFamily="50" charset="-127"/>
              </a:rPr>
              <a:t>[</a:t>
            </a:r>
            <a:r>
              <a:rPr kumimoji="1" lang="ko-KR" altLang="en-US" sz="1600" dirty="0" smtClean="0">
                <a:latin typeface="돋움체" pitchFamily="49" charset="-127"/>
                <a:ea typeface="돋움체" pitchFamily="49" charset="-127"/>
                <a:cs typeface="굴림" pitchFamily="50" charset="-127"/>
              </a:rPr>
              <a:t>담당 </a:t>
            </a:r>
            <a:r>
              <a:rPr kumimoji="1" lang="ko-KR" altLang="en-US" sz="1600" dirty="0" err="1" smtClean="0">
                <a:latin typeface="돋움체" pitchFamily="49" charset="-127"/>
                <a:ea typeface="돋움체" pitchFamily="49" charset="-127"/>
                <a:cs typeface="굴림" pitchFamily="50" charset="-127"/>
              </a:rPr>
              <a:t>이원오</a:t>
            </a:r>
            <a:r>
              <a:rPr kumimoji="1" lang="en-US" altLang="ko-KR" sz="1600" dirty="0" smtClean="0">
                <a:latin typeface="돋움체" pitchFamily="49" charset="-127"/>
                <a:ea typeface="돋움체" pitchFamily="49" charset="-127"/>
                <a:cs typeface="굴림" pitchFamily="50" charset="-127"/>
              </a:rPr>
              <a:t>]</a:t>
            </a:r>
            <a:endParaRPr kumimoji="1" lang="ko-KR" altLang="ko-KR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돋움체" pitchFamily="49" charset="-127"/>
              <a:ea typeface="돋움체" pitchFamily="49" charset="-127"/>
              <a:cs typeface="굴림" pitchFamily="50" charset="-127"/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1835697" y="1700808"/>
            <a:ext cx="1879047" cy="2994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TextBox 65"/>
          <p:cNvSpPr txBox="1"/>
          <p:nvPr/>
        </p:nvSpPr>
        <p:spPr>
          <a:xfrm>
            <a:off x="1785918" y="1643050"/>
            <a:ext cx="20425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/>
              <a:t>아이</a:t>
            </a:r>
            <a:r>
              <a:rPr lang="ko-KR" altLang="en-US" sz="1600" dirty="0" smtClean="0"/>
              <a:t>템</a:t>
            </a:r>
            <a:r>
              <a:rPr lang="ko-KR" altLang="en-US" sz="1600" dirty="0" smtClean="0"/>
              <a:t> 및 랭킹 구현</a:t>
            </a:r>
            <a:endParaRPr lang="en-US" altLang="ko-KR" sz="1600" dirty="0" smtClean="0"/>
          </a:p>
        </p:txBody>
      </p:sp>
      <p:sp>
        <p:nvSpPr>
          <p:cNvPr id="67" name="Text Box 2"/>
          <p:cNvSpPr txBox="1">
            <a:spLocks noChangeArrowheads="1"/>
          </p:cNvSpPr>
          <p:nvPr/>
        </p:nvSpPr>
        <p:spPr bwMode="auto">
          <a:xfrm>
            <a:off x="5004048" y="562211"/>
            <a:ext cx="1152525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 b="1" dirty="0" smtClean="0">
                <a:ln>
                  <a:solidFill>
                    <a:schemeClr val="bg1">
                      <a:lumMod val="50000"/>
                      <a:alpha val="1900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INTRO</a:t>
            </a:r>
            <a:endParaRPr lang="ko-KR" altLang="en-US" sz="1200" b="1" dirty="0">
              <a:ln>
                <a:solidFill>
                  <a:schemeClr val="bg1">
                    <a:lumMod val="50000"/>
                    <a:alpha val="19000"/>
                  </a:schemeClr>
                </a:solidFill>
              </a:ln>
              <a:solidFill>
                <a:schemeClr val="bg1"/>
              </a:solidFill>
              <a:effectLst/>
              <a:latin typeface="+mn-ea"/>
            </a:endParaRPr>
          </a:p>
        </p:txBody>
      </p:sp>
      <p:sp>
        <p:nvSpPr>
          <p:cNvPr id="68" name="Text Box 2"/>
          <p:cNvSpPr txBox="1">
            <a:spLocks noChangeArrowheads="1"/>
          </p:cNvSpPr>
          <p:nvPr/>
        </p:nvSpPr>
        <p:spPr bwMode="auto">
          <a:xfrm>
            <a:off x="5867747" y="563920"/>
            <a:ext cx="1152525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>
              <a:defRPr/>
            </a:pPr>
            <a:r>
              <a:rPr lang="en-US" altLang="ko-KR" sz="1200" b="1" dirty="0" smtClean="0">
                <a:ln>
                  <a:solidFill>
                    <a:schemeClr val="bg1">
                      <a:lumMod val="50000"/>
                      <a:alpha val="1900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GUI</a:t>
            </a:r>
            <a:endParaRPr lang="ko-KR" altLang="en-US" sz="1200" b="1" dirty="0" smtClean="0">
              <a:ln>
                <a:solidFill>
                  <a:schemeClr val="bg1">
                    <a:lumMod val="50000"/>
                    <a:alpha val="1900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69" name="Text Box 2"/>
          <p:cNvSpPr txBox="1">
            <a:spLocks noChangeArrowheads="1"/>
          </p:cNvSpPr>
          <p:nvPr/>
        </p:nvSpPr>
        <p:spPr bwMode="auto">
          <a:xfrm>
            <a:off x="6744906" y="576983"/>
            <a:ext cx="1152525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 b="1" dirty="0" smtClean="0">
                <a:ln>
                  <a:solidFill>
                    <a:schemeClr val="bg1">
                      <a:lumMod val="50000"/>
                      <a:alpha val="1900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OPTION</a:t>
            </a:r>
            <a:endParaRPr lang="ko-KR" altLang="en-US" sz="1200" b="1" dirty="0">
              <a:ln>
                <a:solidFill>
                  <a:schemeClr val="bg1">
                    <a:lumMod val="50000"/>
                    <a:alpha val="1900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70" name="Text Box 2"/>
          <p:cNvSpPr txBox="1">
            <a:spLocks noChangeArrowheads="1"/>
          </p:cNvSpPr>
          <p:nvPr/>
        </p:nvSpPr>
        <p:spPr bwMode="auto">
          <a:xfrm>
            <a:off x="7609002" y="576983"/>
            <a:ext cx="1152525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 b="1" dirty="0" smtClean="0">
                <a:ln>
                  <a:solidFill>
                    <a:schemeClr val="bg1">
                      <a:lumMod val="50000"/>
                      <a:alpha val="1900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BGM</a:t>
            </a:r>
            <a:endParaRPr lang="ko-KR" altLang="en-US" sz="1200" b="1" dirty="0">
              <a:ln>
                <a:solidFill>
                  <a:schemeClr val="bg1">
                    <a:lumMod val="50000"/>
                    <a:alpha val="1900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35496" y="395372"/>
            <a:ext cx="2321926" cy="33855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600" smtClean="0">
                <a:ln>
                  <a:solidFill>
                    <a:schemeClr val="bg1">
                      <a:lumMod val="50000"/>
                      <a:alpha val="19000"/>
                    </a:schemeClr>
                  </a:solidFill>
                </a:ln>
                <a:solidFill>
                  <a:srgbClr val="0082F1"/>
                </a:solidFill>
                <a:effectLst>
                  <a:reflection blurRad="6350" stA="55000" endA="50" endPos="85000" dir="5400000" sy="-100000" algn="bl" rotWithShape="0"/>
                </a:effectLst>
                <a:latin typeface="휴먼둥근헤드라인" pitchFamily="18" charset="-127"/>
                <a:ea typeface="휴먼둥근헤드라인" pitchFamily="18" charset="-127"/>
              </a:rPr>
              <a:t>아이템 및 랭킹 시스템</a:t>
            </a:r>
            <a:endParaRPr kumimoji="0" lang="ko-KR" altLang="en-US" sz="1600" dirty="0">
              <a:ln>
                <a:solidFill>
                  <a:schemeClr val="bg1">
                    <a:lumMod val="50000"/>
                    <a:alpha val="19000"/>
                  </a:schemeClr>
                </a:solidFill>
              </a:ln>
              <a:solidFill>
                <a:srgbClr val="0082F1"/>
              </a:solidFill>
              <a:effectLst>
                <a:reflection blurRad="6350" stA="55000" endA="50" endPos="85000" dir="5400000" sy="-100000" algn="bl" rotWithShape="0"/>
              </a:effectLst>
              <a:latin typeface="휴먼둥근헤드라인" pitchFamily="18" charset="-127"/>
              <a:ea typeface="휴먼둥근헤드라인" pitchFamily="18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2214546" y="6357958"/>
            <a:ext cx="26581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solidFill>
                  <a:schemeClr val="bg1"/>
                </a:solidFill>
              </a:rPr>
              <a:t>게임의 재미와 몰입도 증가</a:t>
            </a:r>
            <a:endParaRPr lang="en-US" altLang="ko-KR" sz="1600" dirty="0" smtClean="0">
              <a:solidFill>
                <a:schemeClr val="bg1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110661" y="6051798"/>
            <a:ext cx="3283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 smtClean="0">
                <a:solidFill>
                  <a:schemeClr val="bg1"/>
                </a:solidFill>
              </a:rPr>
              <a:t>테트리스</a:t>
            </a:r>
            <a:r>
              <a:rPr lang="en-US" altLang="ko-KR" b="1" dirty="0" smtClean="0">
                <a:solidFill>
                  <a:schemeClr val="bg1"/>
                </a:solidFill>
              </a:rPr>
              <a:t>DX</a:t>
            </a:r>
            <a:r>
              <a:rPr lang="ko-KR" altLang="en-US" b="1" dirty="0" smtClean="0">
                <a:solidFill>
                  <a:schemeClr val="bg1"/>
                </a:solidFill>
              </a:rPr>
              <a:t>에 여러 기능 추가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43" name="AutoShape 4"/>
          <p:cNvSpPr>
            <a:spLocks noChangeArrowheads="1"/>
          </p:cNvSpPr>
          <p:nvPr/>
        </p:nvSpPr>
        <p:spPr bwMode="auto">
          <a:xfrm rot="16200000" flipV="1">
            <a:off x="1825238" y="6114728"/>
            <a:ext cx="274638" cy="260350"/>
          </a:xfrm>
          <a:prstGeom prst="upArrow">
            <a:avLst>
              <a:gd name="adj1" fmla="val 0"/>
              <a:gd name="adj2" fmla="val 100000"/>
            </a:avLst>
          </a:prstGeom>
          <a:gradFill rotWithShape="1">
            <a:gsLst>
              <a:gs pos="0">
                <a:schemeClr val="bg1">
                  <a:alpha val="78000"/>
                </a:schemeClr>
              </a:gs>
              <a:gs pos="100000">
                <a:schemeClr val="tx1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vert="eaVert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6" name="그림 45" descr="테트리스 아이템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3240" y="2143116"/>
            <a:ext cx="2675581" cy="1428760"/>
          </a:xfrm>
          <a:prstGeom prst="rect">
            <a:avLst/>
          </a:prstGeom>
        </p:spPr>
      </p:pic>
      <p:pic>
        <p:nvPicPr>
          <p:cNvPr id="48" name="그림 47" descr="테트리스 랭킹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00430" y="3500438"/>
            <a:ext cx="1973698" cy="2285992"/>
          </a:xfrm>
          <a:prstGeom prst="rect">
            <a:avLst/>
          </a:prstGeom>
        </p:spPr>
      </p:pic>
      <p:sp>
        <p:nvSpPr>
          <p:cNvPr id="49" name="TextBox 48"/>
          <p:cNvSpPr txBox="1"/>
          <p:nvPr/>
        </p:nvSpPr>
        <p:spPr>
          <a:xfrm>
            <a:off x="428596" y="4500570"/>
            <a:ext cx="22860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자신은 물론 다른 사람들의 순위 기록으로 경쟁심 상승</a:t>
            </a:r>
            <a:r>
              <a:rPr lang="en-US" altLang="ko-KR" dirty="0" smtClean="0"/>
              <a:t>!</a:t>
            </a:r>
          </a:p>
          <a:p>
            <a:r>
              <a:rPr lang="en-US" altLang="ko-KR" sz="1600" dirty="0" smtClean="0">
                <a:latin typeface="돋움체" pitchFamily="49" charset="-127"/>
                <a:ea typeface="돋움체" pitchFamily="49" charset="-127"/>
              </a:rPr>
              <a:t>[</a:t>
            </a:r>
            <a:r>
              <a:rPr lang="ko-KR" altLang="en-US" sz="1600" dirty="0" smtClean="0">
                <a:latin typeface="돋움체" pitchFamily="49" charset="-127"/>
                <a:ea typeface="돋움체" pitchFamily="49" charset="-127"/>
              </a:rPr>
              <a:t>담당 이지윤</a:t>
            </a:r>
            <a:r>
              <a:rPr lang="en-US" altLang="ko-KR" sz="1600" dirty="0" smtClean="0">
                <a:latin typeface="돋움체" pitchFamily="49" charset="-127"/>
                <a:ea typeface="돋움체" pitchFamily="49" charset="-127"/>
              </a:rPr>
              <a:t>]</a:t>
            </a:r>
            <a:endParaRPr lang="ko-KR" altLang="en-US" sz="1600" dirty="0">
              <a:latin typeface="돋움체" pitchFamily="49" charset="-127"/>
              <a:ea typeface="돋움체" pitchFamily="49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 tmFilter="0,0; .5, 1; 1, 1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1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42" grpId="0"/>
      <p:bldP spid="4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Picture 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0" y="764704"/>
            <a:ext cx="9144000" cy="5760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57" name="Group 6"/>
          <p:cNvGrpSpPr>
            <a:grpSpLocks/>
          </p:cNvGrpSpPr>
          <p:nvPr/>
        </p:nvGrpSpPr>
        <p:grpSpPr bwMode="auto">
          <a:xfrm>
            <a:off x="5004048" y="293985"/>
            <a:ext cx="1152525" cy="782638"/>
            <a:chOff x="3592" y="1706"/>
            <a:chExt cx="726" cy="493"/>
          </a:xfrm>
        </p:grpSpPr>
        <p:sp>
          <p:nvSpPr>
            <p:cNvPr id="58" name="Oval 7"/>
            <p:cNvSpPr>
              <a:spLocks noChangeArrowheads="1"/>
            </p:cNvSpPr>
            <p:nvPr/>
          </p:nvSpPr>
          <p:spPr bwMode="auto">
            <a:xfrm>
              <a:off x="3702" y="1706"/>
              <a:ext cx="493" cy="493"/>
            </a:xfrm>
            <a:prstGeom prst="ellipse">
              <a:avLst/>
            </a:prstGeom>
            <a:noFill/>
            <a:ln w="9525">
              <a:solidFill>
                <a:srgbClr val="4D4D4D"/>
              </a:solidFill>
              <a:round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59" name="Text Box 8"/>
            <p:cNvSpPr txBox="1">
              <a:spLocks noChangeArrowheads="1"/>
            </p:cNvSpPr>
            <p:nvPr/>
          </p:nvSpPr>
          <p:spPr bwMode="auto">
            <a:xfrm>
              <a:off x="3592" y="1835"/>
              <a:ext cx="726" cy="2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ko-KR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endParaRPr>
            </a:p>
          </p:txBody>
        </p:sp>
      </p:grpSp>
      <p:sp>
        <p:nvSpPr>
          <p:cNvPr id="60" name="Oval 9"/>
          <p:cNvSpPr>
            <a:spLocks noChangeArrowheads="1"/>
          </p:cNvSpPr>
          <p:nvPr/>
        </p:nvSpPr>
        <p:spPr bwMode="auto">
          <a:xfrm>
            <a:off x="7740848" y="260648"/>
            <a:ext cx="863600" cy="863600"/>
          </a:xfrm>
          <a:prstGeom prst="ellipse">
            <a:avLst/>
          </a:prstGeom>
          <a:noFill/>
          <a:ln w="38100">
            <a:solidFill>
              <a:srgbClr val="FF0066"/>
            </a:solidFill>
            <a:prstDash val="sysDot"/>
            <a:round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61" name="Oval 10"/>
          <p:cNvSpPr>
            <a:spLocks noChangeArrowheads="1"/>
          </p:cNvSpPr>
          <p:nvPr/>
        </p:nvSpPr>
        <p:spPr bwMode="auto">
          <a:xfrm>
            <a:off x="6042273" y="293985"/>
            <a:ext cx="782637" cy="782638"/>
          </a:xfrm>
          <a:prstGeom prst="ellipse">
            <a:avLst/>
          </a:prstGeom>
          <a:noFill/>
          <a:ln w="9525">
            <a:solidFill>
              <a:srgbClr val="4D4D4D"/>
            </a:solidFill>
            <a:round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ko-KR" altLang="en-US" sz="1600"/>
          </a:p>
        </p:txBody>
      </p:sp>
      <p:sp>
        <p:nvSpPr>
          <p:cNvPr id="62" name="Oval 11"/>
          <p:cNvSpPr>
            <a:spLocks noChangeArrowheads="1"/>
          </p:cNvSpPr>
          <p:nvPr/>
        </p:nvSpPr>
        <p:spPr bwMode="auto">
          <a:xfrm>
            <a:off x="6907460" y="293985"/>
            <a:ext cx="782638" cy="782638"/>
          </a:xfrm>
          <a:prstGeom prst="ellipse">
            <a:avLst/>
          </a:prstGeom>
          <a:noFill/>
          <a:ln w="9525">
            <a:solidFill>
              <a:srgbClr val="4D4D4D"/>
            </a:solidFill>
            <a:round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ko-KR" altLang="en-US" sz="1600"/>
          </a:p>
        </p:txBody>
      </p:sp>
      <p:sp>
        <p:nvSpPr>
          <p:cNvPr id="63" name="Text Box 12"/>
          <p:cNvSpPr txBox="1">
            <a:spLocks noChangeArrowheads="1"/>
          </p:cNvSpPr>
          <p:nvPr/>
        </p:nvSpPr>
        <p:spPr bwMode="auto">
          <a:xfrm>
            <a:off x="6732835" y="498773"/>
            <a:ext cx="115252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64" name="Oval 13"/>
          <p:cNvSpPr>
            <a:spLocks noChangeArrowheads="1"/>
          </p:cNvSpPr>
          <p:nvPr/>
        </p:nvSpPr>
        <p:spPr bwMode="auto">
          <a:xfrm>
            <a:off x="7771060" y="293985"/>
            <a:ext cx="782638" cy="782638"/>
          </a:xfrm>
          <a:prstGeom prst="ellips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ko-KR" altLang="en-US" sz="1600"/>
          </a:p>
        </p:txBody>
      </p:sp>
      <p:sp>
        <p:nvSpPr>
          <p:cNvPr id="71" name="타원 70"/>
          <p:cNvSpPr/>
          <p:nvPr/>
        </p:nvSpPr>
        <p:spPr>
          <a:xfrm>
            <a:off x="1187624" y="1576548"/>
            <a:ext cx="432048" cy="432048"/>
          </a:xfrm>
          <a:prstGeom prst="ellipse">
            <a:avLst/>
          </a:prstGeom>
          <a:solidFill>
            <a:srgbClr val="0082F1"/>
          </a:solidFill>
          <a:ln>
            <a:solidFill>
              <a:srgbClr val="0082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오른쪽 화살표 71"/>
          <p:cNvSpPr/>
          <p:nvPr/>
        </p:nvSpPr>
        <p:spPr>
          <a:xfrm>
            <a:off x="1272695" y="1661619"/>
            <a:ext cx="288032" cy="288032"/>
          </a:xfrm>
          <a:prstGeom prst="rightArrow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7" name="Group 6"/>
          <p:cNvGrpSpPr>
            <a:grpSpLocks/>
          </p:cNvGrpSpPr>
          <p:nvPr/>
        </p:nvGrpSpPr>
        <p:grpSpPr bwMode="auto">
          <a:xfrm>
            <a:off x="1142976" y="3143248"/>
            <a:ext cx="1484562" cy="1008112"/>
            <a:chOff x="3592" y="1706"/>
            <a:chExt cx="726" cy="493"/>
          </a:xfrm>
        </p:grpSpPr>
        <p:sp>
          <p:nvSpPr>
            <p:cNvPr id="28" name="Oval 7"/>
            <p:cNvSpPr>
              <a:spLocks noChangeArrowheads="1"/>
            </p:cNvSpPr>
            <p:nvPr/>
          </p:nvSpPr>
          <p:spPr bwMode="auto">
            <a:xfrm>
              <a:off x="3702" y="1706"/>
              <a:ext cx="493" cy="493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29" name="Text Box 8"/>
            <p:cNvSpPr txBox="1">
              <a:spLocks noChangeArrowheads="1"/>
            </p:cNvSpPr>
            <p:nvPr/>
          </p:nvSpPr>
          <p:spPr bwMode="auto">
            <a:xfrm>
              <a:off x="3592" y="1835"/>
              <a:ext cx="726" cy="213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ko-KR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endParaRPr>
            </a:p>
          </p:txBody>
        </p:sp>
      </p:grpSp>
      <p:sp>
        <p:nvSpPr>
          <p:cNvPr id="30" name="Oval 10"/>
          <p:cNvSpPr>
            <a:spLocks noChangeArrowheads="1"/>
          </p:cNvSpPr>
          <p:nvPr/>
        </p:nvSpPr>
        <p:spPr bwMode="auto">
          <a:xfrm>
            <a:off x="2513708" y="3140968"/>
            <a:ext cx="1008111" cy="1008112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ko-KR" altLang="en-US" sz="1600"/>
          </a:p>
        </p:txBody>
      </p:sp>
      <p:sp>
        <p:nvSpPr>
          <p:cNvPr id="31" name="Oval 11"/>
          <p:cNvSpPr>
            <a:spLocks noChangeArrowheads="1"/>
          </p:cNvSpPr>
          <p:nvPr/>
        </p:nvSpPr>
        <p:spPr bwMode="auto">
          <a:xfrm>
            <a:off x="3643306" y="3143248"/>
            <a:ext cx="1008112" cy="1008112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ko-KR" altLang="en-US" sz="1600"/>
          </a:p>
        </p:txBody>
      </p:sp>
      <p:sp>
        <p:nvSpPr>
          <p:cNvPr id="32" name="Text Box 12"/>
          <p:cNvSpPr txBox="1">
            <a:spLocks noChangeArrowheads="1"/>
          </p:cNvSpPr>
          <p:nvPr/>
        </p:nvSpPr>
        <p:spPr bwMode="auto">
          <a:xfrm>
            <a:off x="3407404" y="3345756"/>
            <a:ext cx="1484563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pic>
        <p:nvPicPr>
          <p:cNvPr id="2050" name="Picture 2" descr="올림푸스"/>
          <p:cNvPicPr>
            <a:picLocks noChangeAspect="1" noChangeArrowheads="1"/>
          </p:cNvPicPr>
          <p:nvPr/>
        </p:nvPicPr>
        <p:blipFill>
          <a:blip r:embed="rId8" cstate="print"/>
          <a:srcRect l="25992" r="25250"/>
          <a:stretch>
            <a:fillRect/>
          </a:stretch>
        </p:blipFill>
        <p:spPr bwMode="auto">
          <a:xfrm>
            <a:off x="4788693" y="3140968"/>
            <a:ext cx="2087563" cy="1079500"/>
          </a:xfrm>
          <a:prstGeom prst="rect">
            <a:avLst/>
          </a:prstGeom>
          <a:noFill/>
        </p:spPr>
      </p:pic>
      <p:sp>
        <p:nvSpPr>
          <p:cNvPr id="36" name="Oval 11"/>
          <p:cNvSpPr>
            <a:spLocks noChangeArrowheads="1"/>
          </p:cNvSpPr>
          <p:nvPr/>
        </p:nvSpPr>
        <p:spPr bwMode="auto">
          <a:xfrm>
            <a:off x="6849658" y="3170112"/>
            <a:ext cx="1008112" cy="1008112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ko-KR" altLang="en-US" sz="1600"/>
          </a:p>
        </p:txBody>
      </p:sp>
      <p:sp>
        <p:nvSpPr>
          <p:cNvPr id="37" name="Text Box 2"/>
          <p:cNvSpPr txBox="1">
            <a:spLocks noChangeArrowheads="1"/>
          </p:cNvSpPr>
          <p:nvPr/>
        </p:nvSpPr>
        <p:spPr bwMode="auto">
          <a:xfrm>
            <a:off x="6572264" y="3357562"/>
            <a:ext cx="1484561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600" b="1" dirty="0" smtClean="0">
                <a:ln>
                  <a:solidFill>
                    <a:schemeClr val="bg1">
                      <a:lumMod val="50000"/>
                      <a:alpha val="19000"/>
                    </a:schemeClr>
                  </a:solidFill>
                </a:ln>
                <a:latin typeface="+mn-ea"/>
              </a:rPr>
              <a:t>BGM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600" b="1" dirty="0" smtClean="0">
                <a:ln>
                  <a:solidFill>
                    <a:schemeClr val="bg1">
                      <a:lumMod val="50000"/>
                      <a:alpha val="19000"/>
                    </a:schemeClr>
                  </a:solidFill>
                </a:ln>
                <a:latin typeface="+mn-ea"/>
              </a:rPr>
              <a:t>선택</a:t>
            </a:r>
            <a:endParaRPr lang="ko-KR" altLang="en-US" sz="1600" b="1" dirty="0">
              <a:ln>
                <a:solidFill>
                  <a:schemeClr val="bg1">
                    <a:lumMod val="50000"/>
                    <a:alpha val="19000"/>
                  </a:schemeClr>
                </a:solidFill>
              </a:ln>
              <a:latin typeface="+mn-ea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143108" y="6357958"/>
            <a:ext cx="27735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solidFill>
                  <a:schemeClr val="bg1"/>
                </a:solidFill>
              </a:rPr>
              <a:t>게임의 </a:t>
            </a:r>
            <a:r>
              <a:rPr lang="ko-KR" altLang="en-US" sz="1600" dirty="0" err="1" smtClean="0">
                <a:solidFill>
                  <a:schemeClr val="bg1"/>
                </a:solidFill>
              </a:rPr>
              <a:t>몰입도와</a:t>
            </a:r>
            <a:r>
              <a:rPr lang="ko-KR" altLang="en-US" sz="1600" dirty="0" smtClean="0">
                <a:solidFill>
                  <a:schemeClr val="bg1"/>
                </a:solidFill>
              </a:rPr>
              <a:t> 재미를 </a:t>
            </a:r>
            <a:r>
              <a:rPr lang="en-US" altLang="ko-KR" sz="1600" dirty="0" smtClean="0">
                <a:solidFill>
                  <a:schemeClr val="bg1"/>
                </a:solidFill>
              </a:rPr>
              <a:t>UP!</a:t>
            </a:r>
            <a:endParaRPr lang="en-US" altLang="ko-KR" sz="1600" dirty="0" smtClean="0">
              <a:solidFill>
                <a:schemeClr val="bg1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110661" y="6051798"/>
            <a:ext cx="72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</a:rPr>
              <a:t>BGM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39" name="AutoShape 4"/>
          <p:cNvSpPr>
            <a:spLocks noChangeArrowheads="1"/>
          </p:cNvSpPr>
          <p:nvPr/>
        </p:nvSpPr>
        <p:spPr bwMode="auto">
          <a:xfrm rot="16200000" flipV="1">
            <a:off x="1825238" y="6114728"/>
            <a:ext cx="274638" cy="260350"/>
          </a:xfrm>
          <a:prstGeom prst="upArrow">
            <a:avLst>
              <a:gd name="adj1" fmla="val 0"/>
              <a:gd name="adj2" fmla="val 100000"/>
            </a:avLst>
          </a:prstGeom>
          <a:gradFill rotWithShape="1">
            <a:gsLst>
              <a:gs pos="0">
                <a:schemeClr val="bg1">
                  <a:alpha val="78000"/>
                </a:schemeClr>
              </a:gs>
              <a:gs pos="100000">
                <a:schemeClr val="tx1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vert="eaVert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0" name="직사각형 39"/>
          <p:cNvSpPr/>
          <p:nvPr/>
        </p:nvSpPr>
        <p:spPr>
          <a:xfrm>
            <a:off x="1835696" y="1700809"/>
            <a:ext cx="3022056" cy="22799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/>
          <p:cNvSpPr txBox="1"/>
          <p:nvPr/>
        </p:nvSpPr>
        <p:spPr>
          <a:xfrm>
            <a:off x="1785918" y="1643050"/>
            <a:ext cx="30782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/>
              <a:t>다양한 </a:t>
            </a:r>
            <a:r>
              <a:rPr lang="en-US" altLang="ko-KR" sz="1600" dirty="0" smtClean="0"/>
              <a:t>BGM </a:t>
            </a:r>
            <a:r>
              <a:rPr lang="ko-KR" altLang="en-US" sz="1600" dirty="0" smtClean="0"/>
              <a:t>구현 </a:t>
            </a:r>
            <a:r>
              <a:rPr lang="en-US" altLang="ko-KR" sz="1600" dirty="0" smtClean="0"/>
              <a:t>[</a:t>
            </a:r>
            <a:r>
              <a:rPr lang="ko-KR" altLang="en-US" sz="1600" dirty="0" smtClean="0"/>
              <a:t>담당 이규선</a:t>
            </a:r>
            <a:r>
              <a:rPr lang="en-US" altLang="ko-KR" sz="1600" dirty="0" smtClean="0"/>
              <a:t>]</a:t>
            </a:r>
            <a:endParaRPr lang="en-US" altLang="ko-KR" sz="1600" dirty="0" smtClean="0"/>
          </a:p>
        </p:txBody>
      </p:sp>
      <p:sp>
        <p:nvSpPr>
          <p:cNvPr id="42" name="Text Box 2"/>
          <p:cNvSpPr txBox="1">
            <a:spLocks noChangeArrowheads="1"/>
          </p:cNvSpPr>
          <p:nvPr/>
        </p:nvSpPr>
        <p:spPr bwMode="auto">
          <a:xfrm>
            <a:off x="5004048" y="562211"/>
            <a:ext cx="1152525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 b="1" dirty="0" smtClean="0">
                <a:ln>
                  <a:solidFill>
                    <a:schemeClr val="bg1">
                      <a:lumMod val="50000"/>
                      <a:alpha val="1900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INTRO</a:t>
            </a:r>
            <a:endParaRPr lang="ko-KR" altLang="en-US" sz="1200" b="1" dirty="0">
              <a:ln>
                <a:solidFill>
                  <a:schemeClr val="bg1">
                    <a:lumMod val="50000"/>
                    <a:alpha val="19000"/>
                  </a:schemeClr>
                </a:solidFill>
              </a:ln>
              <a:solidFill>
                <a:schemeClr val="bg1"/>
              </a:solidFill>
              <a:effectLst/>
              <a:latin typeface="+mn-ea"/>
            </a:endParaRPr>
          </a:p>
        </p:txBody>
      </p:sp>
      <p:sp>
        <p:nvSpPr>
          <p:cNvPr id="43" name="Text Box 2"/>
          <p:cNvSpPr txBox="1">
            <a:spLocks noChangeArrowheads="1"/>
          </p:cNvSpPr>
          <p:nvPr/>
        </p:nvSpPr>
        <p:spPr bwMode="auto">
          <a:xfrm>
            <a:off x="5867747" y="563920"/>
            <a:ext cx="1152525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>
              <a:defRPr/>
            </a:pPr>
            <a:r>
              <a:rPr lang="en-US" altLang="ko-KR" sz="1200" b="1" dirty="0" smtClean="0">
                <a:ln>
                  <a:solidFill>
                    <a:schemeClr val="bg1">
                      <a:lumMod val="50000"/>
                      <a:alpha val="1900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GUI</a:t>
            </a:r>
            <a:endParaRPr lang="ko-KR" altLang="en-US" sz="1200" b="1" dirty="0" smtClean="0">
              <a:ln>
                <a:solidFill>
                  <a:schemeClr val="bg1">
                    <a:lumMod val="50000"/>
                    <a:alpha val="1900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44" name="Text Box 2"/>
          <p:cNvSpPr txBox="1">
            <a:spLocks noChangeArrowheads="1"/>
          </p:cNvSpPr>
          <p:nvPr/>
        </p:nvSpPr>
        <p:spPr bwMode="auto">
          <a:xfrm>
            <a:off x="6744906" y="576983"/>
            <a:ext cx="1152525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 b="1" dirty="0" smtClean="0">
                <a:ln>
                  <a:solidFill>
                    <a:schemeClr val="bg1">
                      <a:lumMod val="50000"/>
                      <a:alpha val="1900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OPTION</a:t>
            </a:r>
            <a:endParaRPr lang="ko-KR" altLang="en-US" sz="1200" b="1" dirty="0">
              <a:ln>
                <a:solidFill>
                  <a:schemeClr val="bg1">
                    <a:lumMod val="50000"/>
                    <a:alpha val="1900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45" name="Text Box 2"/>
          <p:cNvSpPr txBox="1">
            <a:spLocks noChangeArrowheads="1"/>
          </p:cNvSpPr>
          <p:nvPr/>
        </p:nvSpPr>
        <p:spPr bwMode="auto">
          <a:xfrm>
            <a:off x="7609002" y="576983"/>
            <a:ext cx="1152525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 b="1" dirty="0" smtClean="0">
                <a:ln>
                  <a:solidFill>
                    <a:schemeClr val="bg1">
                      <a:lumMod val="50000"/>
                      <a:alpha val="1900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BGM</a:t>
            </a:r>
            <a:endParaRPr lang="ko-KR" altLang="en-US" sz="1200" b="1" dirty="0">
              <a:ln>
                <a:solidFill>
                  <a:schemeClr val="bg1">
                    <a:lumMod val="50000"/>
                    <a:alpha val="1900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35496" y="395372"/>
            <a:ext cx="1656184" cy="33855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600" dirty="0" smtClean="0">
                <a:ln>
                  <a:solidFill>
                    <a:schemeClr val="bg1">
                      <a:lumMod val="50000"/>
                      <a:alpha val="19000"/>
                    </a:schemeClr>
                  </a:solidFill>
                </a:ln>
                <a:solidFill>
                  <a:srgbClr val="0082F1"/>
                </a:solidFill>
                <a:effectLst>
                  <a:reflection blurRad="6350" stA="55000" endA="50" endPos="85000" dir="5400000" sy="-100000" algn="bl" rotWithShape="0"/>
                </a:effectLst>
                <a:latin typeface="휴먼둥근헤드라인" pitchFamily="18" charset="-127"/>
                <a:ea typeface="휴먼둥근헤드라인" pitchFamily="18" charset="-127"/>
              </a:rPr>
              <a:t>BGM </a:t>
            </a:r>
            <a:r>
              <a:rPr kumimoji="0" lang="ko-KR" altLang="en-US" sz="1600" dirty="0" smtClean="0">
                <a:ln>
                  <a:solidFill>
                    <a:schemeClr val="bg1">
                      <a:lumMod val="50000"/>
                      <a:alpha val="19000"/>
                    </a:schemeClr>
                  </a:solidFill>
                </a:ln>
                <a:solidFill>
                  <a:srgbClr val="0082F1"/>
                </a:solidFill>
                <a:effectLst>
                  <a:reflection blurRad="6350" stA="55000" endA="50" endPos="85000" dir="5400000" sy="-100000" algn="bl" rotWithShape="0"/>
                </a:effectLst>
                <a:latin typeface="휴먼둥근헤드라인" pitchFamily="18" charset="-127"/>
                <a:ea typeface="휴먼둥근헤드라인" pitchFamily="18" charset="-127"/>
              </a:rPr>
              <a:t>추가</a:t>
            </a:r>
            <a:endParaRPr kumimoji="0" lang="ko-KR" altLang="en-US" sz="1600" dirty="0">
              <a:ln>
                <a:solidFill>
                  <a:schemeClr val="bg1">
                    <a:lumMod val="50000"/>
                    <a:alpha val="19000"/>
                  </a:schemeClr>
                </a:solidFill>
              </a:ln>
              <a:solidFill>
                <a:srgbClr val="0082F1"/>
              </a:solidFill>
              <a:effectLst>
                <a:reflection blurRad="6350" stA="55000" endA="50" endPos="85000" dir="5400000" sy="-100000" algn="bl" rotWithShape="0"/>
              </a:effectLst>
              <a:latin typeface="휴먼둥근헤드라인" pitchFamily="18" charset="-127"/>
              <a:ea typeface="휴먼둥근헤드라인" pitchFamily="18" charset="-127"/>
            </a:endParaRPr>
          </a:p>
        </p:txBody>
      </p:sp>
      <p:sp>
        <p:nvSpPr>
          <p:cNvPr id="47" name="Text Box 2"/>
          <p:cNvSpPr txBox="1">
            <a:spLocks noChangeArrowheads="1"/>
          </p:cNvSpPr>
          <p:nvPr/>
        </p:nvSpPr>
        <p:spPr bwMode="auto">
          <a:xfrm>
            <a:off x="1286176" y="3357562"/>
            <a:ext cx="1152525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 b="1" dirty="0" smtClean="0">
                <a:ln>
                  <a:solidFill>
                    <a:schemeClr val="bg1">
                      <a:lumMod val="50000"/>
                      <a:alpha val="19000"/>
                    </a:schemeClr>
                  </a:solidFill>
                </a:ln>
                <a:latin typeface="+mn-ea"/>
              </a:rPr>
              <a:t>LOGINSKA </a:t>
            </a:r>
            <a:endParaRPr lang="ko-KR" altLang="en-US" sz="1200" b="1" dirty="0">
              <a:ln>
                <a:solidFill>
                  <a:schemeClr val="bg1">
                    <a:lumMod val="50000"/>
                    <a:alpha val="19000"/>
                  </a:schemeClr>
                </a:solidFill>
              </a:ln>
              <a:effectLst/>
              <a:latin typeface="+mn-ea"/>
            </a:endParaRPr>
          </a:p>
        </p:txBody>
      </p:sp>
      <p:sp>
        <p:nvSpPr>
          <p:cNvPr id="48" name="Text Box 2"/>
          <p:cNvSpPr txBox="1">
            <a:spLocks noChangeArrowheads="1"/>
          </p:cNvSpPr>
          <p:nvPr/>
        </p:nvSpPr>
        <p:spPr bwMode="auto">
          <a:xfrm>
            <a:off x="2428860" y="3357562"/>
            <a:ext cx="1152525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 b="1" dirty="0" smtClean="0">
                <a:ln>
                  <a:solidFill>
                    <a:schemeClr val="bg1">
                      <a:lumMod val="50000"/>
                      <a:alpha val="19000"/>
                    </a:schemeClr>
                  </a:solidFill>
                </a:ln>
                <a:latin typeface="+mn-ea"/>
              </a:rPr>
              <a:t>BRADINSKY</a:t>
            </a:r>
            <a:endParaRPr lang="ko-KR" altLang="en-US" sz="1200" b="1" dirty="0" smtClean="0">
              <a:ln>
                <a:solidFill>
                  <a:schemeClr val="bg1">
                    <a:lumMod val="50000"/>
                    <a:alpha val="19000"/>
                  </a:schemeClr>
                </a:solidFill>
              </a:ln>
              <a:latin typeface="+mn-ea"/>
            </a:endParaRPr>
          </a:p>
        </p:txBody>
      </p:sp>
      <p:sp>
        <p:nvSpPr>
          <p:cNvPr id="49" name="Text Box 2"/>
          <p:cNvSpPr txBox="1">
            <a:spLocks noChangeArrowheads="1"/>
          </p:cNvSpPr>
          <p:nvPr/>
        </p:nvSpPr>
        <p:spPr bwMode="auto">
          <a:xfrm>
            <a:off x="3571868" y="3357562"/>
            <a:ext cx="1152525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 b="1" dirty="0" smtClean="0">
                <a:ln>
                  <a:solidFill>
                    <a:schemeClr val="bg1">
                      <a:lumMod val="50000"/>
                      <a:alpha val="19000"/>
                    </a:schemeClr>
                  </a:solidFill>
                </a:ln>
                <a:latin typeface="+mn-ea"/>
              </a:rPr>
              <a:t>KARINKA</a:t>
            </a:r>
            <a:endParaRPr lang="ko-KR" altLang="en-US" sz="1200" b="1" dirty="0">
              <a:ln>
                <a:solidFill>
                  <a:schemeClr val="bg1">
                    <a:lumMod val="50000"/>
                    <a:alpha val="19000"/>
                  </a:schemeClr>
                </a:solidFill>
              </a:ln>
              <a:latin typeface="+mn-ea"/>
            </a:endParaRPr>
          </a:p>
        </p:txBody>
      </p:sp>
      <p:pic>
        <p:nvPicPr>
          <p:cNvPr id="50" name="02-LOGINSKA.mp3">
            <a:hlinkClick r:id="" action="ppaction://media"/>
          </p:cNvPr>
          <p:cNvPicPr>
            <a:picLocks noRot="1" noChangeAspect="1"/>
          </p:cNvPicPr>
          <p:nvPr>
            <a:audioFile r:link="rId1"/>
          </p:nvPr>
        </p:nvPicPr>
        <p:blipFill>
          <a:blip r:embed="rId9"/>
          <a:stretch>
            <a:fillRect/>
          </a:stretch>
        </p:blipFill>
        <p:spPr>
          <a:xfrm>
            <a:off x="1714480" y="3643314"/>
            <a:ext cx="304800" cy="304800"/>
          </a:xfrm>
          <a:prstGeom prst="rect">
            <a:avLst/>
          </a:prstGeom>
        </p:spPr>
      </p:pic>
      <p:grpSp>
        <p:nvGrpSpPr>
          <p:cNvPr id="51" name="Group 6"/>
          <p:cNvGrpSpPr>
            <a:grpSpLocks/>
          </p:cNvGrpSpPr>
          <p:nvPr/>
        </p:nvGrpSpPr>
        <p:grpSpPr bwMode="auto">
          <a:xfrm>
            <a:off x="0" y="3143248"/>
            <a:ext cx="1484562" cy="1008112"/>
            <a:chOff x="3592" y="1706"/>
            <a:chExt cx="726" cy="493"/>
          </a:xfrm>
        </p:grpSpPr>
        <p:sp>
          <p:nvSpPr>
            <p:cNvPr id="52" name="Oval 7"/>
            <p:cNvSpPr>
              <a:spLocks noChangeArrowheads="1"/>
            </p:cNvSpPr>
            <p:nvPr/>
          </p:nvSpPr>
          <p:spPr bwMode="auto">
            <a:xfrm>
              <a:off x="3702" y="1706"/>
              <a:ext cx="493" cy="493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53" name="Text Box 8"/>
            <p:cNvSpPr txBox="1">
              <a:spLocks noChangeArrowheads="1"/>
            </p:cNvSpPr>
            <p:nvPr/>
          </p:nvSpPr>
          <p:spPr bwMode="auto">
            <a:xfrm>
              <a:off x="3592" y="1835"/>
              <a:ext cx="726" cy="213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ko-KR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endParaRPr>
            </a:p>
          </p:txBody>
        </p:sp>
      </p:grpSp>
      <p:sp>
        <p:nvSpPr>
          <p:cNvPr id="54" name="Text Box 2"/>
          <p:cNvSpPr txBox="1">
            <a:spLocks noChangeArrowheads="1"/>
          </p:cNvSpPr>
          <p:nvPr/>
        </p:nvSpPr>
        <p:spPr bwMode="auto">
          <a:xfrm>
            <a:off x="143200" y="3359842"/>
            <a:ext cx="1152525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 b="1" dirty="0" smtClean="0">
                <a:ln>
                  <a:solidFill>
                    <a:schemeClr val="bg1">
                      <a:lumMod val="50000"/>
                      <a:alpha val="19000"/>
                    </a:schemeClr>
                  </a:solidFill>
                </a:ln>
                <a:latin typeface="+mn-ea"/>
              </a:rPr>
              <a:t>TROIKA</a:t>
            </a:r>
            <a:endParaRPr lang="ko-KR" altLang="en-US" sz="1200" b="1" dirty="0">
              <a:ln>
                <a:solidFill>
                  <a:schemeClr val="bg1">
                    <a:lumMod val="50000"/>
                    <a:alpha val="19000"/>
                  </a:schemeClr>
                </a:solidFill>
              </a:ln>
              <a:effectLst/>
              <a:latin typeface="+mn-ea"/>
            </a:endParaRPr>
          </a:p>
        </p:txBody>
      </p:sp>
      <p:pic>
        <p:nvPicPr>
          <p:cNvPr id="55" name="03-BRADINSKY.mp3">
            <a:hlinkClick r:id="" action="ppaction://media"/>
          </p:cNvPr>
          <p:cNvPicPr>
            <a:picLocks noRot="1" noChangeAspect="1"/>
          </p:cNvPicPr>
          <p:nvPr>
            <a:audioFile r:link="rId2"/>
          </p:nvPr>
        </p:nvPicPr>
        <p:blipFill>
          <a:blip r:embed="rId10"/>
          <a:stretch>
            <a:fillRect/>
          </a:stretch>
        </p:blipFill>
        <p:spPr>
          <a:xfrm>
            <a:off x="2928926" y="3643314"/>
            <a:ext cx="304800" cy="304800"/>
          </a:xfrm>
          <a:prstGeom prst="rect">
            <a:avLst/>
          </a:prstGeom>
        </p:spPr>
      </p:pic>
      <p:pic>
        <p:nvPicPr>
          <p:cNvPr id="56" name="04-KARINKA.mp3">
            <a:hlinkClick r:id="" action="ppaction://media"/>
          </p:cNvPr>
          <p:cNvPicPr>
            <a:picLocks noRot="1" noChangeAspect="1"/>
          </p:cNvPicPr>
          <p:nvPr>
            <a:audioFile r:link="rId3"/>
          </p:nvPr>
        </p:nvPicPr>
        <p:blipFill>
          <a:blip r:embed="rId11"/>
          <a:stretch>
            <a:fillRect/>
          </a:stretch>
        </p:blipFill>
        <p:spPr>
          <a:xfrm>
            <a:off x="4000496" y="3643314"/>
            <a:ext cx="304800" cy="304800"/>
          </a:xfrm>
          <a:prstGeom prst="rect">
            <a:avLst/>
          </a:prstGeom>
        </p:spPr>
      </p:pic>
      <p:pic>
        <p:nvPicPr>
          <p:cNvPr id="65" name="05-TROIKA.mp3">
            <a:hlinkClick r:id="" action="ppaction://media"/>
          </p:cNvPr>
          <p:cNvPicPr>
            <a:picLocks noRot="1" noChangeAspect="1"/>
          </p:cNvPicPr>
          <p:nvPr>
            <a:audioFile r:link="rId4"/>
          </p:nvPr>
        </p:nvPicPr>
        <p:blipFill>
          <a:blip r:embed="rId12"/>
          <a:stretch>
            <a:fillRect/>
          </a:stretch>
        </p:blipFill>
        <p:spPr>
          <a:xfrm>
            <a:off x="571472" y="3643314"/>
            <a:ext cx="304800" cy="304800"/>
          </a:xfrm>
          <a:prstGeom prst="rect">
            <a:avLst/>
          </a:prstGeom>
        </p:spPr>
      </p:pic>
      <p:sp>
        <p:nvSpPr>
          <p:cNvPr id="66" name="곱셈 기호 65">
            <a:hlinkClick r:id="rId13" action="ppaction://hlinksldjump"/>
          </p:cNvPr>
          <p:cNvSpPr/>
          <p:nvPr/>
        </p:nvSpPr>
        <p:spPr>
          <a:xfrm>
            <a:off x="2143108" y="4714884"/>
            <a:ext cx="857256" cy="857256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TextBox 66"/>
          <p:cNvSpPr txBox="1"/>
          <p:nvPr/>
        </p:nvSpPr>
        <p:spPr>
          <a:xfrm>
            <a:off x="1857356" y="2143116"/>
            <a:ext cx="46714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시각은 물론 게임에서 </a:t>
            </a:r>
            <a:r>
              <a:rPr lang="en-US" altLang="ko-KR" sz="1400" dirty="0" smtClean="0"/>
              <a:t>BGM</a:t>
            </a:r>
            <a:r>
              <a:rPr lang="ko-KR" altLang="en-US" sz="1400" dirty="0" smtClean="0"/>
              <a:t>이 빠질 수 없다</a:t>
            </a:r>
            <a:r>
              <a:rPr lang="en-US" altLang="ko-KR" sz="1400" dirty="0" smtClean="0"/>
              <a:t>.</a:t>
            </a:r>
          </a:p>
          <a:p>
            <a:r>
              <a:rPr lang="ko-KR" altLang="en-US" sz="1400" dirty="0" smtClean="0"/>
              <a:t>자신이 원하는 </a:t>
            </a:r>
            <a:r>
              <a:rPr lang="en-US" altLang="ko-KR" sz="1400" dirty="0" smtClean="0"/>
              <a:t>BGM</a:t>
            </a:r>
            <a:r>
              <a:rPr lang="ko-KR" altLang="en-US" sz="1400" dirty="0" smtClean="0"/>
              <a:t>을 골라서 선택할 수 있게 만들 계획</a:t>
            </a:r>
            <a:endParaRPr lang="ko-KR" altLang="en-US" sz="1400" dirty="0"/>
          </a:p>
        </p:txBody>
      </p:sp>
      <p:sp>
        <p:nvSpPr>
          <p:cNvPr id="69" name="TextBox 68"/>
          <p:cNvSpPr txBox="1"/>
          <p:nvPr/>
        </p:nvSpPr>
        <p:spPr>
          <a:xfrm>
            <a:off x="3143240" y="5143512"/>
            <a:ext cx="1215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Sound off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 tmFilter="0,0; .5, 1; 1, 1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44" restart="whenNotActive" fill="hold" evtFilter="cancelBubble" nodeType="interactiveSeq">
                <p:stCondLst>
                  <p:cond evt="onClick" delay="0">
                    <p:tgtEl>
                      <p:spTgt spid="5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5" fill="hold">
                      <p:stCondLst>
                        <p:cond delay="0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8" dur="209792" fill="hold"/>
                                        <p:tgtEl>
                                          <p:spTgt spid="5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0"/>
                  </p:tgtEl>
                </p:cond>
              </p:nextCondLst>
            </p:seq>
            <p:audio>
              <p:cMediaNode>
                <p:cTn id="49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0"/>
                </p:tgtEl>
              </p:cMediaNode>
            </p:audio>
            <p:seq concurrent="1" nextAc="seek">
              <p:cTn id="50" restart="whenNotActive" fill="hold" evtFilter="cancelBubble" nodeType="interactiveSeq">
                <p:stCondLst>
                  <p:cond evt="onClick" delay="0">
                    <p:tgtEl>
                      <p:spTgt spid="5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1" fill="hold">
                      <p:stCondLst>
                        <p:cond delay="0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4" dur="151095" fill="hold"/>
                                        <p:tgtEl>
                                          <p:spTgt spid="5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5"/>
                  </p:tgtEl>
                </p:cond>
              </p:nextCondLst>
            </p:seq>
            <p:audio>
              <p:cMediaNode>
                <p:cTn id="55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5"/>
                </p:tgtEl>
              </p:cMediaNode>
            </p:audio>
            <p:seq concurrent="1" nextAc="seek">
              <p:cTn id="56" restart="whenNotActive" fill="hold" evtFilter="cancelBubble" nodeType="interactiveSeq">
                <p:stCondLst>
                  <p:cond evt="onClick" delay="0">
                    <p:tgtEl>
                      <p:spTgt spid="5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7" fill="hold">
                      <p:stCondLst>
                        <p:cond delay="0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0" dur="74034" fill="hold"/>
                                        <p:tgtEl>
                                          <p:spTgt spid="5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6"/>
                  </p:tgtEl>
                </p:cond>
              </p:nextCondLst>
            </p:seq>
            <p:audio>
              <p:cMediaNode>
                <p:cTn id="61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6"/>
                </p:tgtEl>
              </p:cMediaNode>
            </p:audio>
            <p:seq concurrent="1" nextAc="seek">
              <p:cTn id="62" restart="whenNotActive" fill="hold" evtFilter="cancelBubble" nodeType="interactiveSeq">
                <p:stCondLst>
                  <p:cond evt="onClick" delay="0">
                    <p:tgtEl>
                      <p:spTgt spid="6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3" fill="hold">
                      <p:stCondLst>
                        <p:cond delay="0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6" dur="132025" fill="hold"/>
                                        <p:tgtEl>
                                          <p:spTgt spid="6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5"/>
                  </p:tgtEl>
                </p:cond>
              </p:nextCondLst>
            </p:seq>
            <p:audio>
              <p:cMediaNode>
                <p:cTn id="6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5"/>
                </p:tgtEl>
              </p:cMediaNode>
            </p:audio>
          </p:childTnLst>
        </p:cTn>
      </p:par>
    </p:tnLst>
    <p:bldLst>
      <p:bldP spid="30" grpId="0" animBg="1"/>
      <p:bldP spid="31" grpId="0" animBg="1"/>
      <p:bldP spid="32" grpId="0"/>
      <p:bldP spid="36" grpId="0" animBg="1"/>
      <p:bldP spid="37" grpId="0"/>
      <p:bldP spid="35" grpId="0"/>
      <p:bldP spid="38" grpId="0"/>
      <p:bldP spid="3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764704"/>
            <a:ext cx="9144000" cy="5760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" name="TextBox 26"/>
          <p:cNvSpPr txBox="1"/>
          <p:nvPr/>
        </p:nvSpPr>
        <p:spPr>
          <a:xfrm>
            <a:off x="35496" y="395372"/>
            <a:ext cx="1656184" cy="33855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600" b="1" dirty="0" smtClean="0">
                <a:ln>
                  <a:solidFill>
                    <a:schemeClr val="bg1">
                      <a:lumMod val="50000"/>
                      <a:alpha val="19000"/>
                    </a:schemeClr>
                  </a:solidFill>
                </a:ln>
                <a:solidFill>
                  <a:srgbClr val="0082F1"/>
                </a:solidFill>
                <a:effectLst>
                  <a:reflection blurRad="6350" stA="55000" endA="50" endPos="85000" dir="5400000" sy="-100000" algn="bl" rotWithShape="0"/>
                </a:effectLst>
                <a:latin typeface="휴먼둥근헤드라인" pitchFamily="18" charset="-127"/>
                <a:ea typeface="휴먼둥근헤드라인" pitchFamily="18" charset="-127"/>
              </a:rPr>
              <a:t>모델링</a:t>
            </a:r>
            <a:endParaRPr kumimoji="0" lang="ko-KR" altLang="en-US" sz="1600" b="1" dirty="0">
              <a:ln>
                <a:solidFill>
                  <a:schemeClr val="bg1">
                    <a:lumMod val="50000"/>
                    <a:alpha val="19000"/>
                  </a:schemeClr>
                </a:solidFill>
              </a:ln>
              <a:solidFill>
                <a:srgbClr val="0082F1"/>
              </a:solidFill>
              <a:effectLst>
                <a:reflection blurRad="6350" stA="55000" endA="50" endPos="85000" dir="5400000" sy="-100000" algn="bl" rotWithShape="0"/>
              </a:effectLst>
              <a:latin typeface="휴먼둥근헤드라인" pitchFamily="18" charset="-127"/>
              <a:ea typeface="휴먼둥근헤드라인" pitchFamily="18" charset="-127"/>
            </a:endParaRPr>
          </a:p>
        </p:txBody>
      </p:sp>
      <p:pic>
        <p:nvPicPr>
          <p:cNvPr id="4" name="그림 3" descr="모델링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348" y="2500306"/>
            <a:ext cx="7392557" cy="271464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14348" y="1785926"/>
            <a:ext cx="38314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정확히는 잘 몰라서 현재 구상 내용만 씁니다</a:t>
            </a:r>
            <a:r>
              <a:rPr lang="en-US" altLang="ko-KR" sz="1400" dirty="0" smtClean="0"/>
              <a:t>.</a:t>
            </a:r>
            <a:endParaRPr lang="ko-KR" altLang="en-US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764704"/>
            <a:ext cx="9144000" cy="5760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타원 15"/>
          <p:cNvSpPr/>
          <p:nvPr/>
        </p:nvSpPr>
        <p:spPr>
          <a:xfrm>
            <a:off x="571472" y="1714488"/>
            <a:ext cx="1191980" cy="1067582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0082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5/16(</a:t>
            </a:r>
            <a:r>
              <a:rPr lang="ko-KR" altLang="en-US" sz="1200" b="1" dirty="0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목</a:t>
            </a:r>
            <a:r>
              <a:rPr lang="en-US" altLang="ko-KR" sz="1200" b="1" dirty="0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)</a:t>
            </a:r>
          </a:p>
          <a:p>
            <a:pPr algn="ctr"/>
            <a:r>
              <a:rPr lang="ko-KR" altLang="en-US" sz="1200" dirty="0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첫모임</a:t>
            </a:r>
            <a:endParaRPr lang="ko-KR" altLang="en-US" sz="1200" dirty="0">
              <a:solidFill>
                <a:schemeClr val="tx1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5496" y="395372"/>
            <a:ext cx="1656184" cy="33855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600" b="1" dirty="0" smtClean="0">
                <a:ln>
                  <a:solidFill>
                    <a:schemeClr val="bg1">
                      <a:lumMod val="50000"/>
                      <a:alpha val="19000"/>
                    </a:schemeClr>
                  </a:solidFill>
                </a:ln>
                <a:solidFill>
                  <a:srgbClr val="0082F1"/>
                </a:solidFill>
                <a:effectLst>
                  <a:reflection blurRad="6350" stA="55000" endA="50" endPos="85000" dir="5400000" sy="-100000" algn="bl" rotWithShape="0"/>
                </a:effectLst>
                <a:latin typeface="휴먼둥근헤드라인" pitchFamily="18" charset="-127"/>
                <a:ea typeface="휴먼둥근헤드라인" pitchFamily="18" charset="-127"/>
              </a:rPr>
              <a:t>프로젝트 일정</a:t>
            </a:r>
            <a:endParaRPr kumimoji="0" lang="ko-KR" altLang="en-US" sz="1600" b="1" dirty="0">
              <a:ln>
                <a:solidFill>
                  <a:schemeClr val="bg1">
                    <a:lumMod val="50000"/>
                    <a:alpha val="19000"/>
                  </a:schemeClr>
                </a:solidFill>
              </a:ln>
              <a:solidFill>
                <a:srgbClr val="0082F1"/>
              </a:solidFill>
              <a:effectLst>
                <a:reflection blurRad="6350" stA="55000" endA="50" endPos="85000" dir="5400000" sy="-100000" algn="bl" rotWithShape="0"/>
              </a:effectLst>
              <a:latin typeface="휴먼둥근헤드라인" pitchFamily="18" charset="-127"/>
              <a:ea typeface="휴먼둥근헤드라인" pitchFamily="18" charset="-127"/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2143108" y="1714488"/>
            <a:ext cx="1191980" cy="1067582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0082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5/20(</a:t>
            </a:r>
            <a:r>
              <a:rPr lang="ko-KR" altLang="en-US" sz="1200" b="1" dirty="0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월</a:t>
            </a:r>
            <a:r>
              <a:rPr lang="en-US" altLang="ko-KR" sz="1200" b="1" dirty="0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)</a:t>
            </a:r>
          </a:p>
          <a:p>
            <a:pPr algn="ctr"/>
            <a:r>
              <a:rPr lang="ko-KR" altLang="en-US" sz="1200" dirty="0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구상 및 역할배정</a:t>
            </a:r>
            <a:endParaRPr lang="ko-KR" altLang="en-US" sz="1200" dirty="0">
              <a:solidFill>
                <a:schemeClr val="tx1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3714744" y="1714488"/>
            <a:ext cx="1191980" cy="1067582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0082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6692674" y="1573857"/>
            <a:ext cx="1665540" cy="1491720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0082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산돌고딕 M" pitchFamily="18" charset="-127"/>
              <a:ea typeface="산돌고딕 M" pitchFamily="18" charset="-127"/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6286512" y="3286124"/>
            <a:ext cx="2379920" cy="2131546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0082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 smtClean="0">
              <a:solidFill>
                <a:schemeClr val="tx1"/>
              </a:solidFill>
              <a:latin typeface="산돌고딕 M" pitchFamily="18" charset="-127"/>
              <a:ea typeface="산돌고딕 M" pitchFamily="18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571868" y="2000240"/>
            <a:ext cx="146001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/>
            <a:r>
              <a:rPr lang="en-US" altLang="ko-KR" sz="1200" b="1" dirty="0" smtClean="0">
                <a:solidFill>
                  <a:prstClr val="black"/>
                </a:solidFill>
                <a:latin typeface="굴림" pitchFamily="50" charset="-127"/>
                <a:ea typeface="굴림" pitchFamily="50" charset="-127"/>
              </a:rPr>
              <a:t>5/22(</a:t>
            </a:r>
            <a:r>
              <a:rPr lang="ko-KR" altLang="en-US" sz="1200" b="1" dirty="0" smtClean="0">
                <a:solidFill>
                  <a:prstClr val="black"/>
                </a:solidFill>
                <a:latin typeface="굴림" pitchFamily="50" charset="-127"/>
                <a:ea typeface="굴림" pitchFamily="50" charset="-127"/>
              </a:rPr>
              <a:t>수</a:t>
            </a:r>
            <a:r>
              <a:rPr lang="en-US" altLang="ko-KR" sz="1200" b="1" dirty="0" smtClean="0">
                <a:solidFill>
                  <a:prstClr val="black"/>
                </a:solidFill>
                <a:latin typeface="굴림" pitchFamily="50" charset="-127"/>
                <a:ea typeface="굴림" pitchFamily="50" charset="-127"/>
              </a:rPr>
              <a:t>)</a:t>
            </a:r>
          </a:p>
          <a:p>
            <a:pPr lvl="0" algn="ctr"/>
            <a:r>
              <a:rPr lang="ko-KR" altLang="en-US" sz="1200" dirty="0" smtClean="0">
                <a:solidFill>
                  <a:prstClr val="black"/>
                </a:solidFill>
                <a:latin typeface="굴림" pitchFamily="50" charset="-127"/>
                <a:ea typeface="굴림" pitchFamily="50" charset="-127"/>
              </a:rPr>
              <a:t>진행사항 </a:t>
            </a:r>
            <a:r>
              <a:rPr lang="ko-KR" altLang="en-US" sz="1200" dirty="0" smtClean="0">
                <a:solidFill>
                  <a:prstClr val="black"/>
                </a:solidFill>
                <a:latin typeface="굴림" pitchFamily="50" charset="-127"/>
                <a:ea typeface="굴림" pitchFamily="50" charset="-127"/>
              </a:rPr>
              <a:t>체크</a:t>
            </a:r>
          </a:p>
          <a:p>
            <a:endParaRPr lang="ko-KR" altLang="en-US" dirty="0"/>
          </a:p>
        </p:txBody>
      </p:sp>
      <p:sp>
        <p:nvSpPr>
          <p:cNvPr id="37" name="타원 36"/>
          <p:cNvSpPr/>
          <p:nvPr/>
        </p:nvSpPr>
        <p:spPr>
          <a:xfrm>
            <a:off x="5214942" y="1714488"/>
            <a:ext cx="1191980" cy="1067582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0082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5357818" y="1928802"/>
            <a:ext cx="8515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/>
            <a:r>
              <a:rPr lang="en-US" altLang="ko-KR" sz="1200" b="1" dirty="0" smtClean="0">
                <a:solidFill>
                  <a:prstClr val="black"/>
                </a:solidFill>
                <a:latin typeface="굴림" pitchFamily="50" charset="-127"/>
                <a:ea typeface="굴림" pitchFamily="50" charset="-127"/>
              </a:rPr>
              <a:t>5/29(</a:t>
            </a:r>
            <a:r>
              <a:rPr lang="ko-KR" altLang="en-US" sz="1200" b="1" dirty="0" smtClean="0">
                <a:solidFill>
                  <a:prstClr val="black"/>
                </a:solidFill>
                <a:latin typeface="굴림" pitchFamily="50" charset="-127"/>
                <a:ea typeface="굴림" pitchFamily="50" charset="-127"/>
              </a:rPr>
              <a:t>수</a:t>
            </a:r>
            <a:r>
              <a:rPr lang="en-US" altLang="ko-KR" sz="1200" b="1" dirty="0" smtClean="0">
                <a:solidFill>
                  <a:prstClr val="black"/>
                </a:solidFill>
                <a:latin typeface="굴림" pitchFamily="50" charset="-127"/>
                <a:ea typeface="굴림" pitchFamily="50" charset="-127"/>
              </a:rPr>
              <a:t>)</a:t>
            </a:r>
          </a:p>
          <a:p>
            <a:pPr lvl="0" algn="ctr"/>
            <a:r>
              <a:rPr lang="ko-KR" altLang="en-US" sz="1200" dirty="0" smtClean="0">
                <a:solidFill>
                  <a:prstClr val="black"/>
                </a:solidFill>
                <a:latin typeface="굴림" pitchFamily="50" charset="-127"/>
                <a:ea typeface="굴림" pitchFamily="50" charset="-127"/>
              </a:rPr>
              <a:t>역할분담</a:t>
            </a:r>
            <a:endParaRPr lang="en-US" altLang="ko-KR" sz="1200" dirty="0" smtClean="0">
              <a:solidFill>
                <a:prstClr val="black"/>
              </a:solidFill>
              <a:latin typeface="굴림" pitchFamily="50" charset="-127"/>
              <a:ea typeface="굴림" pitchFamily="50" charset="-127"/>
            </a:endParaRPr>
          </a:p>
          <a:p>
            <a:pPr lvl="0" algn="ctr"/>
            <a:r>
              <a:rPr lang="ko-KR" altLang="en-US" sz="1200" dirty="0" smtClean="0">
                <a:solidFill>
                  <a:prstClr val="black"/>
                </a:solidFill>
                <a:latin typeface="굴림" pitchFamily="50" charset="-127"/>
                <a:ea typeface="굴림" pitchFamily="50" charset="-127"/>
              </a:rPr>
              <a:t>결과 제출</a:t>
            </a:r>
            <a:endParaRPr lang="ko-KR" altLang="en-US" sz="1200" dirty="0" smtClean="0">
              <a:solidFill>
                <a:prstClr val="black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39" name="타원 38"/>
          <p:cNvSpPr/>
          <p:nvPr/>
        </p:nvSpPr>
        <p:spPr>
          <a:xfrm>
            <a:off x="3000364" y="3429000"/>
            <a:ext cx="1191980" cy="1067582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0082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3143240" y="3643314"/>
            <a:ext cx="85151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/>
            <a:r>
              <a:rPr lang="en-US" altLang="ko-KR" sz="1200" b="1" dirty="0" smtClean="0">
                <a:solidFill>
                  <a:prstClr val="black"/>
                </a:solidFill>
                <a:latin typeface="굴림" pitchFamily="50" charset="-127"/>
                <a:ea typeface="굴림" pitchFamily="50" charset="-127"/>
              </a:rPr>
              <a:t>6/12(</a:t>
            </a:r>
            <a:r>
              <a:rPr lang="ko-KR" altLang="en-US" sz="1200" b="1" dirty="0" smtClean="0">
                <a:solidFill>
                  <a:prstClr val="black"/>
                </a:solidFill>
                <a:latin typeface="굴림" pitchFamily="50" charset="-127"/>
                <a:ea typeface="굴림" pitchFamily="50" charset="-127"/>
              </a:rPr>
              <a:t>수</a:t>
            </a:r>
            <a:r>
              <a:rPr lang="en-US" altLang="ko-KR" sz="1200" b="1" dirty="0" smtClean="0">
                <a:solidFill>
                  <a:prstClr val="black"/>
                </a:solidFill>
                <a:latin typeface="굴림" pitchFamily="50" charset="-127"/>
                <a:ea typeface="굴림" pitchFamily="50" charset="-127"/>
              </a:rPr>
              <a:t>)</a:t>
            </a:r>
          </a:p>
          <a:p>
            <a:pPr lvl="0" algn="ctr"/>
            <a:r>
              <a:rPr lang="ko-KR" altLang="en-US" sz="1200" dirty="0" smtClean="0">
                <a:solidFill>
                  <a:prstClr val="black"/>
                </a:solidFill>
                <a:latin typeface="굴림" pitchFamily="50" charset="-127"/>
                <a:ea typeface="굴림" pitchFamily="50" charset="-127"/>
              </a:rPr>
              <a:t>게임 완성</a:t>
            </a:r>
            <a:endParaRPr lang="ko-KR" altLang="en-US" sz="1200" dirty="0" smtClean="0">
              <a:solidFill>
                <a:prstClr val="black"/>
              </a:solidFill>
              <a:latin typeface="굴림" pitchFamily="50" charset="-127"/>
              <a:ea typeface="굴림" pitchFamily="50" charset="-127"/>
            </a:endParaRPr>
          </a:p>
          <a:p>
            <a:endParaRPr lang="ko-KR" altLang="en-US" dirty="0"/>
          </a:p>
        </p:txBody>
      </p:sp>
      <p:sp>
        <p:nvSpPr>
          <p:cNvPr id="41" name="타원 40"/>
          <p:cNvSpPr/>
          <p:nvPr/>
        </p:nvSpPr>
        <p:spPr>
          <a:xfrm>
            <a:off x="4572000" y="3429000"/>
            <a:ext cx="1191980" cy="1067582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0082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4572000" y="3643314"/>
            <a:ext cx="12105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/>
            <a:r>
              <a:rPr lang="en-US" altLang="ko-KR" sz="1200" b="1" dirty="0" smtClean="0">
                <a:solidFill>
                  <a:prstClr val="black"/>
                </a:solidFill>
                <a:latin typeface="굴림" pitchFamily="50" charset="-127"/>
                <a:ea typeface="굴림" pitchFamily="50" charset="-127"/>
              </a:rPr>
              <a:t>6/18(</a:t>
            </a:r>
            <a:r>
              <a:rPr lang="ko-KR" altLang="en-US" sz="1200" b="1" dirty="0" smtClean="0">
                <a:solidFill>
                  <a:prstClr val="black"/>
                </a:solidFill>
                <a:latin typeface="굴림" pitchFamily="50" charset="-127"/>
                <a:ea typeface="굴림" pitchFamily="50" charset="-127"/>
              </a:rPr>
              <a:t>화</a:t>
            </a:r>
            <a:r>
              <a:rPr lang="en-US" altLang="ko-KR" sz="1200" b="1" dirty="0" smtClean="0">
                <a:solidFill>
                  <a:prstClr val="black"/>
                </a:solidFill>
                <a:latin typeface="굴림" pitchFamily="50" charset="-127"/>
                <a:ea typeface="굴림" pitchFamily="50" charset="-127"/>
              </a:rPr>
              <a:t>)</a:t>
            </a:r>
          </a:p>
          <a:p>
            <a:pPr algn="ctr"/>
            <a:r>
              <a:rPr lang="ko-KR" altLang="en-US" sz="1200" dirty="0" smtClean="0">
                <a:solidFill>
                  <a:prstClr val="black"/>
                </a:solidFill>
                <a:latin typeface="굴림" pitchFamily="50" charset="-127"/>
                <a:ea typeface="굴림" pitchFamily="50" charset="-127"/>
              </a:rPr>
              <a:t>게임 </a:t>
            </a:r>
            <a:r>
              <a:rPr lang="ko-KR" altLang="en-US" sz="1200" dirty="0" smtClean="0">
                <a:solidFill>
                  <a:prstClr val="black"/>
                </a:solidFill>
                <a:latin typeface="굴림" pitchFamily="50" charset="-127"/>
                <a:ea typeface="굴림" pitchFamily="50" charset="-127"/>
              </a:rPr>
              <a:t>최종 점검</a:t>
            </a:r>
            <a:endParaRPr lang="ko-KR" altLang="en-US" dirty="0"/>
          </a:p>
        </p:txBody>
      </p:sp>
      <p:sp>
        <p:nvSpPr>
          <p:cNvPr id="45" name="타원 44"/>
          <p:cNvSpPr/>
          <p:nvPr/>
        </p:nvSpPr>
        <p:spPr>
          <a:xfrm>
            <a:off x="1428728" y="3429000"/>
            <a:ext cx="1191980" cy="1067582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0082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1428728" y="3571876"/>
            <a:ext cx="115929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/>
            <a:r>
              <a:rPr lang="en-US" altLang="ko-KR" sz="1200" b="1" dirty="0" smtClean="0">
                <a:solidFill>
                  <a:prstClr val="black"/>
                </a:solidFill>
                <a:latin typeface="굴림" pitchFamily="50" charset="-127"/>
                <a:ea typeface="굴림" pitchFamily="50" charset="-127"/>
              </a:rPr>
              <a:t>6/5(</a:t>
            </a:r>
            <a:r>
              <a:rPr lang="ko-KR" altLang="en-US" sz="1200" b="1" dirty="0" smtClean="0">
                <a:solidFill>
                  <a:prstClr val="black"/>
                </a:solidFill>
                <a:latin typeface="굴림" pitchFamily="50" charset="-127"/>
                <a:ea typeface="굴림" pitchFamily="50" charset="-127"/>
              </a:rPr>
              <a:t>수</a:t>
            </a:r>
            <a:r>
              <a:rPr lang="en-US" altLang="ko-KR" sz="1200" b="1" dirty="0" smtClean="0">
                <a:solidFill>
                  <a:prstClr val="black"/>
                </a:solidFill>
                <a:latin typeface="굴림" pitchFamily="50" charset="-127"/>
                <a:ea typeface="굴림" pitchFamily="50" charset="-127"/>
              </a:rPr>
              <a:t>)</a:t>
            </a:r>
          </a:p>
          <a:p>
            <a:pPr lvl="0" algn="ctr"/>
            <a:r>
              <a:rPr lang="ko-KR" altLang="en-US" sz="1200" dirty="0" smtClean="0">
                <a:solidFill>
                  <a:prstClr val="black"/>
                </a:solidFill>
                <a:latin typeface="굴림" pitchFamily="50" charset="-127"/>
                <a:ea typeface="굴림" pitchFamily="50" charset="-127"/>
              </a:rPr>
              <a:t>중간발표 점검</a:t>
            </a:r>
            <a:endParaRPr lang="ko-KR" altLang="en-US" sz="1200" dirty="0" smtClean="0">
              <a:solidFill>
                <a:prstClr val="black"/>
              </a:solidFill>
              <a:latin typeface="굴림" pitchFamily="50" charset="-127"/>
              <a:ea typeface="굴림" pitchFamily="50" charset="-127"/>
            </a:endParaRPr>
          </a:p>
          <a:p>
            <a:endParaRPr lang="ko-KR" alt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6929454" y="1928802"/>
            <a:ext cx="121058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 smtClean="0">
                <a:solidFill>
                  <a:srgbClr val="FF0000"/>
                </a:solidFill>
              </a:rPr>
              <a:t>6/5(</a:t>
            </a:r>
            <a:r>
              <a:rPr lang="ko-KR" altLang="en-US" sz="2000" b="1" dirty="0" smtClean="0">
                <a:solidFill>
                  <a:srgbClr val="FF0000"/>
                </a:solidFill>
              </a:rPr>
              <a:t>수</a:t>
            </a:r>
            <a:r>
              <a:rPr lang="en-US" altLang="ko-KR" sz="2000" b="1" dirty="0" smtClean="0">
                <a:solidFill>
                  <a:srgbClr val="FF0000"/>
                </a:solidFill>
              </a:rPr>
              <a:t>)</a:t>
            </a:r>
          </a:p>
          <a:p>
            <a:pPr algn="ctr"/>
            <a:r>
              <a:rPr lang="ko-KR" altLang="en-US" sz="2000" b="1" dirty="0" smtClean="0">
                <a:solidFill>
                  <a:srgbClr val="FF0000"/>
                </a:solidFill>
              </a:rPr>
              <a:t>중간발</a:t>
            </a:r>
            <a:r>
              <a:rPr lang="ko-KR" altLang="en-US" sz="2000" b="1" dirty="0" smtClean="0">
                <a:solidFill>
                  <a:srgbClr val="FF0000"/>
                </a:solidFill>
              </a:rPr>
              <a:t>표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6500826" y="3643314"/>
            <a:ext cx="203132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 smtClean="0">
                <a:solidFill>
                  <a:srgbClr val="FF0000"/>
                </a:solidFill>
              </a:rPr>
              <a:t>6/19(</a:t>
            </a:r>
            <a:r>
              <a:rPr lang="ko-KR" altLang="en-US" sz="3600" b="1" dirty="0" smtClean="0">
                <a:solidFill>
                  <a:srgbClr val="FF0000"/>
                </a:solidFill>
              </a:rPr>
              <a:t>수</a:t>
            </a:r>
            <a:r>
              <a:rPr lang="en-US" altLang="ko-KR" sz="3600" b="1" dirty="0" smtClean="0">
                <a:solidFill>
                  <a:srgbClr val="FF0000"/>
                </a:solidFill>
              </a:rPr>
              <a:t>)</a:t>
            </a:r>
          </a:p>
          <a:p>
            <a:pPr algn="ctr"/>
            <a:r>
              <a:rPr lang="ko-KR" altLang="en-US" sz="3600" b="1" dirty="0" smtClean="0">
                <a:solidFill>
                  <a:srgbClr val="FF0000"/>
                </a:solidFill>
              </a:rPr>
              <a:t>기</a:t>
            </a:r>
            <a:r>
              <a:rPr lang="ko-KR" altLang="en-US" sz="3600" b="1" dirty="0" smtClean="0">
                <a:solidFill>
                  <a:srgbClr val="FF0000"/>
                </a:solidFill>
              </a:rPr>
              <a:t>말</a:t>
            </a:r>
            <a:r>
              <a:rPr lang="ko-KR" altLang="en-US" sz="3600" b="1" dirty="0" smtClean="0">
                <a:solidFill>
                  <a:srgbClr val="FF0000"/>
                </a:solidFill>
              </a:rPr>
              <a:t>발표</a:t>
            </a:r>
            <a:endParaRPr lang="ko-KR" altLang="en-US" sz="3600" b="1" dirty="0">
              <a:solidFill>
                <a:srgbClr val="FF0000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785786" y="5214950"/>
            <a:ext cx="53062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매주 수요일 </a:t>
            </a:r>
            <a:r>
              <a:rPr lang="ko-KR" altLang="en-US" sz="1400" dirty="0" err="1" smtClean="0"/>
              <a:t>창공설</a:t>
            </a:r>
            <a:r>
              <a:rPr lang="ko-KR" altLang="en-US" sz="1400" dirty="0" smtClean="0"/>
              <a:t> 강의 후 정기 모임 </a:t>
            </a:r>
            <a:r>
              <a:rPr lang="en-US" altLang="ko-KR" sz="1400" dirty="0" smtClean="0"/>
              <a:t>+ </a:t>
            </a:r>
            <a:r>
              <a:rPr lang="ko-KR" altLang="en-US" sz="1400" dirty="0" err="1" smtClean="0"/>
              <a:t>필요시</a:t>
            </a:r>
            <a:r>
              <a:rPr lang="ko-KR" altLang="en-US" sz="1400" dirty="0" smtClean="0"/>
              <a:t> 추가로 모일 </a:t>
            </a:r>
            <a:r>
              <a:rPr lang="ko-KR" altLang="en-US" sz="1400" dirty="0" smtClean="0"/>
              <a:t>것</a:t>
            </a:r>
            <a:endParaRPr lang="ko-KR" altLang="en-US" sz="14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-4005263" y="2744118"/>
            <a:ext cx="4005263" cy="17463"/>
          </a:xfrm>
          <a:prstGeom prst="rect">
            <a:avLst/>
          </a:prstGeom>
          <a:gradFill rotWithShape="1">
            <a:gsLst>
              <a:gs pos="0">
                <a:srgbClr val="969696"/>
              </a:gs>
              <a:gs pos="50000">
                <a:schemeClr val="bg1"/>
              </a:gs>
              <a:gs pos="100000">
                <a:srgbClr val="969696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9144000" y="3050506"/>
            <a:ext cx="4005263" cy="36512"/>
          </a:xfrm>
          <a:prstGeom prst="rect">
            <a:avLst/>
          </a:prstGeom>
          <a:gradFill rotWithShape="1">
            <a:gsLst>
              <a:gs pos="0">
                <a:srgbClr val="969696"/>
              </a:gs>
              <a:gs pos="50000">
                <a:schemeClr val="bg1"/>
              </a:gs>
              <a:gs pos="100000">
                <a:srgbClr val="969696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7" name="Line 7"/>
          <p:cNvSpPr>
            <a:spLocks noChangeShapeType="1"/>
          </p:cNvSpPr>
          <p:nvPr/>
        </p:nvSpPr>
        <p:spPr bwMode="auto">
          <a:xfrm>
            <a:off x="2160588" y="2493293"/>
            <a:ext cx="0" cy="2447925"/>
          </a:xfrm>
          <a:prstGeom prst="line">
            <a:avLst/>
          </a:prstGeom>
          <a:noFill/>
          <a:ln w="12700">
            <a:solidFill>
              <a:srgbClr val="C0C0C0"/>
            </a:solidFill>
            <a:round/>
            <a:headEnd/>
            <a:tailEnd/>
          </a:ln>
          <a:effectLst/>
        </p:spPr>
        <p:txBody>
          <a:bodyPr/>
          <a:lstStyle/>
          <a:p>
            <a:endParaRPr lang="ko-KR" altLang="en-US"/>
          </a:p>
        </p:txBody>
      </p:sp>
      <p:sp>
        <p:nvSpPr>
          <p:cNvPr id="8" name="Line 8"/>
          <p:cNvSpPr>
            <a:spLocks noChangeShapeType="1"/>
          </p:cNvSpPr>
          <p:nvPr/>
        </p:nvSpPr>
        <p:spPr bwMode="auto">
          <a:xfrm>
            <a:off x="4716463" y="2277393"/>
            <a:ext cx="0" cy="1439863"/>
          </a:xfrm>
          <a:prstGeom prst="line">
            <a:avLst/>
          </a:prstGeom>
          <a:noFill/>
          <a:ln w="12700">
            <a:solidFill>
              <a:srgbClr val="C0C0C0"/>
            </a:solidFill>
            <a:round/>
            <a:headEnd/>
            <a:tailEnd/>
          </a:ln>
          <a:effectLst/>
        </p:spPr>
        <p:txBody>
          <a:bodyPr/>
          <a:lstStyle/>
          <a:p>
            <a:endParaRPr lang="ko-KR" altLang="en-US"/>
          </a:p>
        </p:txBody>
      </p:sp>
      <p:sp>
        <p:nvSpPr>
          <p:cNvPr id="9" name="Line 9"/>
          <p:cNvSpPr>
            <a:spLocks noChangeShapeType="1"/>
          </p:cNvSpPr>
          <p:nvPr/>
        </p:nvSpPr>
        <p:spPr bwMode="auto">
          <a:xfrm>
            <a:off x="4787900" y="1340768"/>
            <a:ext cx="0" cy="2089150"/>
          </a:xfrm>
          <a:prstGeom prst="line">
            <a:avLst/>
          </a:prstGeom>
          <a:noFill/>
          <a:ln w="12700">
            <a:solidFill>
              <a:srgbClr val="C0C0C0"/>
            </a:solidFill>
            <a:round/>
            <a:headEnd/>
            <a:tailEnd/>
          </a:ln>
          <a:effectLst/>
        </p:spPr>
        <p:txBody>
          <a:bodyPr/>
          <a:lstStyle/>
          <a:p>
            <a:endParaRPr lang="ko-KR" altLang="en-US"/>
          </a:p>
        </p:txBody>
      </p:sp>
      <p:sp>
        <p:nvSpPr>
          <p:cNvPr id="10" name="Line 10"/>
          <p:cNvSpPr>
            <a:spLocks noChangeShapeType="1"/>
          </p:cNvSpPr>
          <p:nvPr/>
        </p:nvSpPr>
        <p:spPr bwMode="auto">
          <a:xfrm>
            <a:off x="6948488" y="1845593"/>
            <a:ext cx="0" cy="1584325"/>
          </a:xfrm>
          <a:prstGeom prst="line">
            <a:avLst/>
          </a:prstGeom>
          <a:noFill/>
          <a:ln w="12700">
            <a:solidFill>
              <a:srgbClr val="C0C0C0"/>
            </a:solidFill>
            <a:round/>
            <a:headEnd/>
            <a:tailEnd/>
          </a:ln>
          <a:effectLst/>
        </p:spPr>
        <p:txBody>
          <a:bodyPr/>
          <a:lstStyle/>
          <a:p>
            <a:endParaRPr lang="ko-KR" altLang="en-US"/>
          </a:p>
        </p:txBody>
      </p:sp>
      <p:sp>
        <p:nvSpPr>
          <p:cNvPr id="11" name="Line 11"/>
          <p:cNvSpPr>
            <a:spLocks noChangeShapeType="1"/>
          </p:cNvSpPr>
          <p:nvPr/>
        </p:nvSpPr>
        <p:spPr bwMode="auto">
          <a:xfrm>
            <a:off x="179388" y="3077493"/>
            <a:ext cx="6985000" cy="0"/>
          </a:xfrm>
          <a:prstGeom prst="line">
            <a:avLst/>
          </a:prstGeom>
          <a:noFill/>
          <a:ln w="12700">
            <a:solidFill>
              <a:srgbClr val="C0C0C0"/>
            </a:solidFill>
            <a:round/>
            <a:headEnd/>
            <a:tailEnd/>
          </a:ln>
          <a:effectLst/>
        </p:spPr>
        <p:txBody>
          <a:bodyPr/>
          <a:lstStyle/>
          <a:p>
            <a:endParaRPr lang="ko-KR" altLang="en-US"/>
          </a:p>
        </p:txBody>
      </p:sp>
      <p:sp>
        <p:nvSpPr>
          <p:cNvPr id="12" name="Line 12"/>
          <p:cNvSpPr>
            <a:spLocks noChangeShapeType="1"/>
          </p:cNvSpPr>
          <p:nvPr/>
        </p:nvSpPr>
        <p:spPr bwMode="auto">
          <a:xfrm>
            <a:off x="1835150" y="2780631"/>
            <a:ext cx="6985000" cy="0"/>
          </a:xfrm>
          <a:prstGeom prst="line">
            <a:avLst/>
          </a:prstGeom>
          <a:noFill/>
          <a:ln w="12700">
            <a:solidFill>
              <a:srgbClr val="C0C0C0"/>
            </a:solidFill>
            <a:round/>
            <a:headEnd/>
            <a:tailEnd/>
          </a:ln>
          <a:effectLst/>
        </p:spPr>
        <p:txBody>
          <a:bodyPr/>
          <a:lstStyle/>
          <a:p>
            <a:endParaRPr lang="ko-KR" altLang="en-US"/>
          </a:p>
        </p:txBody>
      </p:sp>
      <p:sp>
        <p:nvSpPr>
          <p:cNvPr id="13" name="Rectangle 15"/>
          <p:cNvSpPr>
            <a:spLocks noChangeArrowheads="1"/>
          </p:cNvSpPr>
          <p:nvPr/>
        </p:nvSpPr>
        <p:spPr bwMode="auto">
          <a:xfrm>
            <a:off x="-4005263" y="2834606"/>
            <a:ext cx="4005263" cy="36512"/>
          </a:xfrm>
          <a:prstGeom prst="rect">
            <a:avLst/>
          </a:prstGeom>
          <a:gradFill rotWithShape="1">
            <a:gsLst>
              <a:gs pos="0">
                <a:srgbClr val="969696"/>
              </a:gs>
              <a:gs pos="50000">
                <a:schemeClr val="bg1"/>
              </a:gs>
              <a:gs pos="100000">
                <a:srgbClr val="969696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4" name="Line 16"/>
          <p:cNvSpPr>
            <a:spLocks noChangeShapeType="1"/>
          </p:cNvSpPr>
          <p:nvPr/>
        </p:nvSpPr>
        <p:spPr bwMode="auto">
          <a:xfrm>
            <a:off x="1331913" y="2853656"/>
            <a:ext cx="6553200" cy="0"/>
          </a:xfrm>
          <a:prstGeom prst="line">
            <a:avLst/>
          </a:prstGeom>
          <a:noFill/>
          <a:ln w="12700">
            <a:solidFill>
              <a:srgbClr val="C0C0C0"/>
            </a:solidFill>
            <a:round/>
            <a:headEnd/>
            <a:tailEnd/>
          </a:ln>
          <a:effectLst/>
        </p:spPr>
        <p:txBody>
          <a:bodyPr/>
          <a:lstStyle/>
          <a:p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2555776" y="2093947"/>
            <a:ext cx="3974728" cy="83099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4800" dirty="0" smtClean="0">
                <a:ln>
                  <a:solidFill>
                    <a:schemeClr val="bg1">
                      <a:lumMod val="50000"/>
                      <a:alpha val="19000"/>
                    </a:schemeClr>
                  </a:solidFill>
                </a:ln>
                <a:solidFill>
                  <a:srgbClr val="0082F1"/>
                </a:solidFill>
                <a:effectLst>
                  <a:reflection blurRad="6350" stA="55000" endA="50" endPos="85000" dir="5400000" sy="-100000" algn="bl" rotWithShape="0"/>
                </a:effectLst>
                <a:latin typeface="08서울남산체 B" pitchFamily="18" charset="-127"/>
                <a:ea typeface="(한)문화방송" pitchFamily="18" charset="-127"/>
              </a:rPr>
              <a:t>감사합니다</a:t>
            </a:r>
            <a:endParaRPr kumimoji="0" lang="ko-KR" altLang="en-US" sz="4800" dirty="0">
              <a:ln>
                <a:solidFill>
                  <a:schemeClr val="bg1">
                    <a:lumMod val="50000"/>
                    <a:alpha val="19000"/>
                  </a:schemeClr>
                </a:solidFill>
              </a:ln>
              <a:solidFill>
                <a:srgbClr val="0082F1"/>
              </a:solidFill>
              <a:effectLst>
                <a:reflection blurRad="6350" stA="55000" endA="50" endPos="85000" dir="5400000" sy="-100000" algn="bl" rotWithShape="0"/>
              </a:effectLst>
              <a:latin typeface="08서울남산체 B" pitchFamily="18" charset="-127"/>
              <a:ea typeface="(한)문화방송" pitchFamily="18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0" y="0"/>
            <a:ext cx="9144000" cy="188640"/>
          </a:xfrm>
          <a:prstGeom prst="rect">
            <a:avLst/>
          </a:prstGeom>
          <a:solidFill>
            <a:srgbClr val="0082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15246" y="6666264"/>
            <a:ext cx="9144000" cy="188640"/>
          </a:xfrm>
          <a:prstGeom prst="rect">
            <a:avLst/>
          </a:prstGeom>
          <a:solidFill>
            <a:srgbClr val="0082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2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7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250" autoRev="1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1" dur="250" autoRev="1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2" dur="250" autoRev="1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" dur="250" autoRev="1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xit" presetSubtype="8" accel="50000" decel="5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7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250" autoRev="1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3" dur="250" autoRev="1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4" dur="250" autoRev="1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5" dur="250" autoRev="1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3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3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3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2" presetClass="exit" presetSubtype="2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27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2" dur="250" autoRev="1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53" dur="250" autoRev="1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54" dur="250" autoRev="1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5" dur="250" autoRev="1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3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3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3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3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3718</TotalTime>
  <Words>323</Words>
  <Application>Microsoft Office PowerPoint</Application>
  <PresentationFormat>화면 슬라이드 쇼(4:3)</PresentationFormat>
  <Paragraphs>105</Paragraphs>
  <Slides>9</Slides>
  <Notes>3</Notes>
  <HiddenSlides>0</HiddenSlides>
  <MMClips>6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20" baseType="lpstr">
      <vt:lpstr>굴림</vt:lpstr>
      <vt:lpstr>Arial</vt:lpstr>
      <vt:lpstr>맑은 고딕</vt:lpstr>
      <vt:lpstr>휴먼둥근헤드라인</vt:lpstr>
      <vt:lpstr>HY견고딕</vt:lpstr>
      <vt:lpstr>궁서</vt:lpstr>
      <vt:lpstr>산돌고딕 M</vt:lpstr>
      <vt:lpstr>돋움체</vt:lpstr>
      <vt:lpstr>08서울남산체 B</vt:lpstr>
      <vt:lpstr>(한)문화방송</vt:lpstr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이현주</dc:creator>
  <cp:lastModifiedBy>Administrator</cp:lastModifiedBy>
  <cp:revision>314</cp:revision>
  <dcterms:created xsi:type="dcterms:W3CDTF">2010-09-30T04:54:40Z</dcterms:created>
  <dcterms:modified xsi:type="dcterms:W3CDTF">2013-05-21T18:24:55Z</dcterms:modified>
</cp:coreProperties>
</file>